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2.xml" ContentType="application/vnd.openxmlformats-officedocument.presentationml.notesSlide+xml"/>
  <Override PartName="/ppt/ink/ink9.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2"/>
  </p:notesMasterIdLst>
  <p:sldIdLst>
    <p:sldId id="391" r:id="rId2"/>
    <p:sldId id="340" r:id="rId3"/>
    <p:sldId id="341" r:id="rId4"/>
    <p:sldId id="342" r:id="rId5"/>
    <p:sldId id="343" r:id="rId6"/>
    <p:sldId id="344" r:id="rId7"/>
    <p:sldId id="345" r:id="rId8"/>
    <p:sldId id="390" r:id="rId9"/>
    <p:sldId id="346" r:id="rId10"/>
    <p:sldId id="347" r:id="rId11"/>
    <p:sldId id="348" r:id="rId12"/>
    <p:sldId id="349" r:id="rId13"/>
    <p:sldId id="350" r:id="rId14"/>
    <p:sldId id="351" r:id="rId15"/>
    <p:sldId id="352" r:id="rId16"/>
    <p:sldId id="353" r:id="rId17"/>
    <p:sldId id="360" r:id="rId18"/>
    <p:sldId id="361" r:id="rId19"/>
    <p:sldId id="362" r:id="rId20"/>
    <p:sldId id="363" r:id="rId21"/>
    <p:sldId id="364" r:id="rId22"/>
    <p:sldId id="365" r:id="rId23"/>
    <p:sldId id="388" r:id="rId24"/>
    <p:sldId id="367" r:id="rId25"/>
    <p:sldId id="389" r:id="rId26"/>
    <p:sldId id="368" r:id="rId27"/>
    <p:sldId id="369" r:id="rId28"/>
    <p:sldId id="370" r:id="rId29"/>
    <p:sldId id="371" r:id="rId30"/>
    <p:sldId id="29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05" autoAdjust="0"/>
  </p:normalViewPr>
  <p:slideViewPr>
    <p:cSldViewPr>
      <p:cViewPr varScale="1">
        <p:scale>
          <a:sx n="69" d="100"/>
          <a:sy n="69" d="100"/>
        </p:scale>
        <p:origin x="1200" y="4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19-10-15T07:39:10.808"/>
    </inkml:context>
    <inkml:brush xml:id="br0">
      <inkml:brushProperty name="width" value="0.05292" units="cm"/>
      <inkml:brushProperty name="height" value="0.05292" units="cm"/>
    </inkml:brush>
  </inkml:definitions>
  <inkml:trace contextRef="#ctx0" brushRef="#br0">16551 5533 17 0,'0'0'33'15,"0"0"32"1,0 28-47-16,-12 5-3 16,0 14-4-16,-12 4-5 15,3 7 0-15,-3 0-1 0,2 5-2 16,3-10-1-16,4-7-1 15,2-12 0-15,6-11 0 16,7-23 0-16,14 7 0 16,-5-24-1-16,9-12 1 0,-1-12 0 15,4-11 0-15,-2-13-1 16,3-2 1-16,-4 2 0 16,0 5 0-16,-5 6 2 15,-4 10-2-15,-2 8 1 0,1 19 0 16,-8 17 0-16,7 16 0 15,-1 14 0-15,1 12 0 16,5 7-3-16,4 7 2 16,5 5 0-16,0-1 1 15,2-2-2-15,4-7 0 16,-5-10-1 0,-1-7-4-16,-1-5-2 15,-12-13-8-15,5-5-18 16,-13-11-8-16,0 0 0 15,-8-10 2-15</inkml:trace>
  <inkml:trace contextRef="#ctx0" brushRef="#br0" timeOffset="138.0267">16455 5836 56 0,'0'-9'40'0,"15"5"0"15,18-2-13-15,12 2-18 16,14 4-38-16,-6-10-3 15,17 3-5-15,-1-17-1 16</inkml:trace>
  <inkml:trace contextRef="#ctx0" brushRef="#br0" timeOffset="953.7882">22398 5598 26 0,'4'-20'37'15,"6"8"0"-15,-10 0-10 16,0 12-6-16,0 0-4 16,-2 12-5-16,2 19-2 15,-4 7-4-15,4 16-2 0,-7 7-1 16,0 6 0-16,0 2-1 15,3 1 0-15,4-10-1 16,-5-9-1-16,8-10-3 16,-3-14-3-16,4-5-6 15,-4-22-8-15,0 0-14 16,5-12-6 0,-10-8-1-16,5 1 1 15</inkml:trace>
  <inkml:trace contextRef="#ctx0" brushRef="#br0" timeOffset="1454.898">22299 5728 33 0,'23'-14'35'0,"2"-4"-5"16,11-1-7-16,11 5-4 15,-2 4-4-15,10 10-2 16,-9 0-4 0,5 10-3-16,-19 6-2 15,-8 5-1-15,-20 3-1 16,-16-1-1-16,-16 0 1 16,-5-6-1-16,-7-5 0 15,-1-1 0-15,6-8 0 16,5-3-1-16,13-3-1 15,17 3 1-15,17-7 0 0,7 11-1 16,10 6 1-16,6 3 0 16,6 7 0-16,0 7 1 15,-5 6 0-15,-13 3 0 16,-15-2 0-16,-13 2 0 16,-19-6 1-16,-14-2-1 0,-15-3 0 15,-7-8-1-15,-7-5 1 0,5-3 0 16,2-7-1-1,8-2 0-15,8-4 0 0,9 1 0 16,9-1 0-16,9 1 0 16,12 3-1-16,0 0-2 15,0 0-9-15,10 0-28 32,2-6-1-32,5 6 1 0,1-18-2 15</inkml:trace>
</inkml:ink>
</file>

<file path=ppt/ink/ink10.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20T08:51:55.937"/>
    </inkml:context>
    <inkml:brush xml:id="br0">
      <inkml:brushProperty name="width" value="0.05292" units="cm"/>
      <inkml:brushProperty name="height" value="0.05292" units="cm"/>
    </inkml:brush>
  </inkml:definitions>
  <inkml:trace contextRef="#ctx0" brushRef="#br0">9563 15391 825 0</inkml:trace>
</inkml:ink>
</file>

<file path=ppt/ink/ink1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20T08:45:11.013"/>
    </inkml:context>
    <inkml:brush xml:id="br0">
      <inkml:brushProperty name="width" value="0.05292" units="cm"/>
      <inkml:brushProperty name="height" value="0.05292" units="cm"/>
    </inkml:brush>
  </inkml:definitions>
  <inkml:trace contextRef="#ctx0" brushRef="#br0">10066 7448 942 0,'-1'-2'492'0,"-1"-3"-240"15,2 3-15-15,-2 2-68 16,1 0-23-16,0 0-61 16,0 0-27-16,1 7-34 15,0 20-10-15,2 40-33 16,3-19-50-16</inkml:trace>
  <inkml:trace contextRef="#ctx0" brushRef="#br0" timeOffset="379.9185">10056 7880 1460 0,'-1'1'243'0,"-1"6"-64"16,-1 8-28-16,2 8-74 15,0 10-17-15,1 10-35 16,0 1 7-16,1 7-106 16</inkml:trace>
  <inkml:trace contextRef="#ctx0" brushRef="#br0" timeOffset="733.1448">10050 8429 1331 0,'0'0'264'0,"0"19"-58"15,0 3-8-15,-2 12-74 16,0 11-20-16,1 1-51 16,1 2-22-16,0-6-23 15,1-9-20-15</inkml:trace>
  <inkml:trace contextRef="#ctx0" brushRef="#br0" timeOffset="1318.7011">10206 7437 562 0,'-2'-1'485'16,"2"0"-80"-16,5-3-239 15,-5 3-13-15,9 0-4 16,21 0-43-16,49 0-29 15,-30 4-40-15,6 6-9 16</inkml:trace>
  <inkml:trace contextRef="#ctx0" brushRef="#br0" timeOffset="1706.7354">10731 7401 1483 0,'3'-1'255'15,"0"1"-57"-15,12 3-43 16,10 1-56-16,6 3-23 15,5-6-40-15,5 2-12 16,4-3-26-16,-6-5-46 0</inkml:trace>
  <inkml:trace contextRef="#ctx0" brushRef="#br0" timeOffset="2321.4545">11343 7426 1522 0,'0'0'274'0,"0"3"-80"15,-3 4-36-15,1 10-76 16,0 4-23-16,1 8-35 15,1 4-6-15,1 4-47 0,2 5-35 16</inkml:trace>
  <inkml:trace contextRef="#ctx0" brushRef="#br0" timeOffset="2785.4363">11378 7964 1429 0,'0'2'252'0,"0"-1"-31"16,0 12-98-16,-2 2-42 15,2 13-31-15,4 10-17 16,-6 3-16-16,2 3-5 16,-1-1-6-16,-1-4-14 15,3-3-46-15,1-6-50 0</inkml:trace>
  <inkml:trace contextRef="#ctx0" brushRef="#br0" timeOffset="3130.1378">11384 8490 1447 0,'-1'5'243'16,"-1"7"-37"-16,-1 3-6 16,3 16-32-16,-2-1-26 15,-1 6-58-15,5 2-20 16,1-9-38-16,0-7-10 16</inkml:trace>
  <inkml:trace contextRef="#ctx0" brushRef="#br0" timeOffset="3616.4879">10456 7460 1116 0,'-4'0'358'15,"-5"4"-208"-15,-11 12-19 16,-4 7-18-16,-13 14-21 15,-4 10-18-15,-13 7-39 16,-6 7-12-16,5-1-14 16,7-6-5-16,19-14-13 15,11-6-18-15,11-15-127 16</inkml:trace>
  <inkml:trace contextRef="#ctx0" brushRef="#br0" timeOffset="3884.1936">10780 7487 1057 0,'0'2'346'16,"-4"7"-230"-16,-8 5-15 15,-21 3-7-15,-7 11-6 16,-15 10-11-16,-9 5-13 15,1 18-25-15,3 0-10 16,-1 6-19-16,3 1-4 16,-1-5-4-16,-1 0 0 15,14-13-1-15,5-5-1 0,15-13-6 16,8-8-44-16,18-16-170 16</inkml:trace>
  <inkml:trace contextRef="#ctx0" brushRef="#br0" timeOffset="4160.5264">11011 7521 1289 0,'-8'8'233'0,"-11"9"-145"16,-9 2-54-16,-11 9 1 15,-6 3-3-15,-7 8 15 16,-6 7 11-16,-10 10 8 16,-3 7-6-16,-9 8-15 15,5 3-12-15,5 0-16 16,3-5-6-16,12-12-6 0,-3-2-2 16,12-10-22-16,8-9-25 15,12-14-90-15,13-12-87 16</inkml:trace>
  <inkml:trace contextRef="#ctx0" brushRef="#br0" timeOffset="4447.3884">11199 7695 1451 0,'-22'15'161'0,"-27"21"-143"16,5 3-1-16,-16 9 18 15,-2 6 11-15,-5 9 23 16,-14 4 17-16,-9 3-4 16,-1 2-10-16,2-3-37 15,6 0-14-15,19-11-15 16,12-4-4-16,14-15 1 15,7-8-8-15,15-13-64 16,5-9-56-16</inkml:trace>
  <inkml:trace contextRef="#ctx0" brushRef="#br0" timeOffset="4722.4829">11214 7966 1637 0,'-20'13'280'0,"-27"18"-247"16,-1 4-28-16,-2 4-3 16,-4 5-1-16,-10 3 1 15,1 5-1-15,-16 10 10 16,-6-1 4-16,2 1 2 15,-2-5 0-15,23-13-9 16,14-4-5-16,20-15-14 16,6-7-37-16,19-11-161 15</inkml:trace>
  <inkml:trace contextRef="#ctx0" brushRef="#br0" timeOffset="4990.3057">11292 8243 1596 0,'-13'13'249'0,"-14"9"-200"15,-13 8-47-15,-10 6 0 16,-12 6 2-16,-5 5 17 15,-4 3 15-15,0-5 2 0,13-1-2 16,4-12-17-16,18-9-15 16,3-6-6-16,14-12-47 15,13-3-39-15,14-4-156 16</inkml:trace>
  <inkml:trace contextRef="#ctx0" brushRef="#br0" timeOffset="5186.2605">11331 8409 1668 0,'-14'8'300'0,"-14"17"-267"15,-4 4-20-15,-6 8 0 16,0 0 5-16,-5 1 6 15,6 1 1-15,14-9 436 0</inkml:trace>
  <inkml:trace contextRef="#ctx0" brushRef="#br0" timeOffset="5960.5073">8158 9018 1534 0,'2'0'275'16,"8"2"-91"-16,3 6-49 15,13 6-56-15,7 1-17 0,8 7-24 16,-2 1-8-16,-6 2-10 15,-5 4-3-15,-10 0-45 16,2-6-29-16,-6-7-105 16</inkml:trace>
  <inkml:trace contextRef="#ctx0" brushRef="#br0" timeOffset="6194.5548">8445 9007 1009 0,'-2'-3'460'15,"-6"2"-231"-15,0 1-71 16,-2 10-20-16,-3 7-58 0,-5 3-9 16,0 11-23-16,-6-1-12 15,-6 4-20-15,4 1-6 16,-6-6-5-16,6-1-3 15,4-4-14-15,2-2-33 16</inkml:trace>
  <inkml:trace contextRef="#ctx0" brushRef="#br0" timeOffset="6575.5958">8593 9191 1415 0,'-1'3'237'0,"1"9"-53"16,-2 1-31-16,1 7-78 0,1 5 0 16,0 1-22-16,0 0-13 15,5-3-2-15,-1-4-25 16,4-10-8-16,4-1 0 15,0-8-1-15,0-6-42 16,2-2-98-16</inkml:trace>
  <inkml:trace contextRef="#ctx0" brushRef="#br0" timeOffset="6852.7633">8623 9047 1563 0,'0'0'311'0,"0"-4"-102"16,1-2-28-16,-1 5-89 16,0 0-30-16,0 0-29 15,0 0 53-15</inkml:trace>
  <inkml:trace contextRef="#ctx0" brushRef="#br0" timeOffset="7767.8949">10777 9000 1417 0,'-4'-4'245'0,"6"0"-49"16,-3 3-25-16,1 1-67 15,0 0-15-15,13 8-28 16,48 31-4-16,-28-18-8 16,1 0-10-16,-6 12-14 15,-1 0-9-15,-8 2-8 16,-1-1 1-16,-6-10-34 16,-3 0-27-16,-5-10-96 15</inkml:trace>
  <inkml:trace contextRef="#ctx0" brushRef="#br0" timeOffset="8043.1637">11039 8954 1551 0,'-5'1'280'16,"0"6"-114"-16,-1-1-33 15,-3 5-55-15,-1 4-20 0,-5 4-30 16,-3 3-7-16,-3 9-11 16,-3-1-5-16,-4 5-1 15,-2 6-2-15,3 2-1 16,1 2 0-16,8-6 2 16,6-7-11-16,4-12-67 15,8-12-73-15</inkml:trace>
  <inkml:trace contextRef="#ctx0" brushRef="#br0" timeOffset="8434.1125">11139 9466 1140 0,'4'1'359'0,"-3"2"-180"15,8 1-37-15,6 0-7 16,-2-4-42-16,3-3-17 0,-1-1-22 15,1-1-12-15,-4-5-15 16,-4-2-5-16,-4-5-7 16,-6-6-2-16,1-4-4 15,-5 0-3-15,0-8-1 16,2 2-2-16,-1 2-3 16,9 1-2-16,-4 7-1 15,5 1 2-15,3 6-30 16,-4 2-26-16,9 8-78 15,-3 4-37-15</inkml:trace>
  <inkml:trace contextRef="#ctx0" brushRef="#br0" timeOffset="8750.317">11145 9339 1352 0,'9'0'278'15,"5"0"14"-15,12-4-141 16,4-3-27-16,2 1-39 16,1 1-18-16,-5 5-25 15,-5 3-9-15,-5-2-24 16,1 0 278-16</inkml:trace>
  <inkml:trace contextRef="#ctx0" brushRef="#br0" timeOffset="9845.2997">11538 9149 1390 0,'13'2'210'0,"16"2"-99"15,9-5-20-15,4 0-44 16,5-1-12-16,-9 2-12 16,-8 3-42-16</inkml:trace>
  <inkml:trace contextRef="#ctx0" brushRef="#br0" timeOffset="10098.4318">11581 9302 1414 0,'-2'2'245'16,"2"-1"-38"-16,3-1-38 15,-3 0-74-15,15-1-13 16,55-5-39-16,-27 4-19 16,-4-3-10-16,6 2 9 0</inkml:trace>
  <inkml:trace contextRef="#ctx0" brushRef="#br0" timeOffset="10611.61">12153 9080 1357 0,'-12'3'233'16,"-15"4"-88"-16,-3 5-29 15,3 6-63-15,1 2-21 16,5 3-21-16,5 2-6 16,8-3-8-16,6 2 1 0,12 0-3 15,6-1 2-15,10 0 2 16,7-1 1-16,9-4 1 16,0-5 7-16,-5-9 13 15,2-4 3-15,-13-15 3 16,-3-9 1-16,-6-8 26 15,-12-9 28-15,-5 0 38 16,-10 2 9-16,-9 6-34 16,-2 8-22-16,-6 11-38 15,4 9-37-15,0 7 349 16</inkml:trace>
  <inkml:trace contextRef="#ctx0" brushRef="#br0" timeOffset="251095.0456">21828 15504 844 0,'-11'-13'396'15,"-5"-9"-202"-15,-1 3-76 16,3 4 26-16,2 4 25 16,3 5 3-16,9 10-46 15,4 6-20-15,16 10-50 16,12 6-17-16,16 8-23 15,5-2-10-15,3-2-5 16,3-3 3-16,-3-9 1 16,-1-1 0-16,-5-2 0 0,-10-3-2 15,-16-2-4-15,-10 1-2 16,-21 4 0-16,-11 1 2 16,-25 6 4-16,-8 1 2 15,-13 7-1-15,-1 5 2 16,2 3-2-16,6 3-1 15,20-7 0-15,6-9-2 0,27-15-3 16,12-7-27-16,16-12-101 16,10-5-86-16</inkml:trace>
  <inkml:trace contextRef="#ctx0" brushRef="#br0" timeOffset="251669.277">22967 15473 1383 0,'-8'-5'225'0,"-18"-9"-61"15,5 6-14-15,-7 1-44 16,-5 3-17-16,1 9-42 16,-4 6-22-16,4 11-22 15,4 5-3-15,9 9 1 16,4 4 2-16,16 7 6 16,5-1 8-16,16-1 12 15,11 4 3-15,10-2-3 16,2-4-2-16,7-11-13 15,-1-13-1-15,6-20 0 16,-1-13 1-16,-7-17 27 16,-9-5 16-16,-20-11 40 15,-12-2 19-15,-23-1-4 16,-13 1-13-16,-19 1-38 16,-5-3-17-16,5 8-27 0,9 6-12 15,14 16-19 1,7 8-48-16,9 13-568 0</inkml:trace>
</inkml:ink>
</file>

<file path=ppt/ink/ink1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20T08:50:08.299"/>
    </inkml:context>
    <inkml:brush xml:id="br0">
      <inkml:brushProperty name="width" value="0.05292" units="cm"/>
      <inkml:brushProperty name="height" value="0.05292" units="cm"/>
    </inkml:brush>
  </inkml:definitions>
  <inkml:trace contextRef="#ctx0" brushRef="#br0">10572 10499 4 0,'52'2'2'16,"41"1"0"-16,16-1-2 15,1-2 2-15,11-2-2 16</inkml:trace>
  <inkml:trace contextRef="#ctx0" brushRef="#br0" timeOffset="16747.1554">9599 7478 1279 0,'-4'-5'326'0,"-6"1"-1"16,3 4-61-16,0 10-91 16,2 5-37-16,2 11-39 15,2 8-13-15,1 12-36 16,0 6-10-16,1 6-21 16,-1-2 3-16,2-12-76 15,3-3-67-15</inkml:trace>
  <inkml:trace contextRef="#ctx0" brushRef="#br0" timeOffset="17090.9981">9583 8054 1563 0,'-6'10'323'16,"-4"16"-70"-16,3 9-65 15,5 10-81-15,-1 5-28 0,3 0-45 16,0-2-11-16,0-2-18 16,3-6 0-16,2-5-24 15,2-11-27-15,1-11-81 16,4-7-131-16</inkml:trace>
  <inkml:trace contextRef="#ctx0" brushRef="#br0" timeOffset="17540.4651">9804 7463 1601 0,'-3'-3'350'0,"4"0"-97"16,8 0-47-16,12 1-77 15,8 2-14-15,10 0-53 16,3-1-17-16,2-5-27 15,7 3-7-15,-1-4-25 16,-1 3-291-16</inkml:trace>
  <inkml:trace contextRef="#ctx0" brushRef="#br0" timeOffset="17899.0521">10431 7474 1635 0,'9'0'390'16,"9"-1"-125"-16,9-4-117 16,8 1-35-16,11 0-50 15,6 5-20-15,1 3-23 16,-2 4 23-16,-5 1-92 15,-10-7-25-15</inkml:trace>
  <inkml:trace contextRef="#ctx0" brushRef="#br0" timeOffset="18244.8046">10979 7577 1657 0,'-1'3'403'0,"-1"17"-130"16,-1 9-61-16,-1 12-98 15,-2 11-37-15,4 7-47 16,-1-2-17-16,3 4-17 16,2-11-25-16,2-6-82 15,3-11-65-15</inkml:trace>
  <inkml:trace contextRef="#ctx0" brushRef="#br0" timeOffset="18544.2069">10984 8314 1729 0,'0'6'423'0,"-4"10"-203"16,3 3-45-16,0 12-75 15,0 0-33-15,1 9-41 16,1 5-12-16,0 0-32 15,0-2-38-15,-1-7-206 16,4-4 342-16</inkml:trace>
  <inkml:trace contextRef="#ctx0" brushRef="#br0" timeOffset="18916.601">9589 8514 1705 0,'-6'6'404'0,"-7"20"-189"15,-1 13-72-15,8 20-71 16,2 2-4-16</inkml:trace>
  <inkml:trace contextRef="#ctx0" brushRef="#br0" timeOffset="19321.7073">10330 7427 1407 0,'-15'16'246'16,"-21"9"-47"-16,-19 24-77 15,-10 8-31-15,-30 15-44 16,5 10-7-16,-4-4-23 15,-1-3-4-15,28-19-5 16,6-15-3-16,28-12-12 16,15-13-38-16,24-13-91 15,19-4-80-15</inkml:trace>
  <inkml:trace contextRef="#ctx0" brushRef="#br0" timeOffset="19574.326">10759 7461 1589 0,'-30'21'299'16,"-23"15"-147"-16,-29 15-64 0,-7 9-14 16,-20 11 3-16,-13 10-9 15,-4 14-24-15,-1 5-9 16,8 1-27-16,13-4-4 15,22-22-3-15,15-10 0 16,27-23-7-16,15-13-28 0,18-14-72 16,12-5-23-16,26-19-59 15,18-13-45-15</inkml:trace>
  <inkml:trace contextRef="#ctx0" brushRef="#br0" timeOffset="19845.3484">10813 7657 1598 0,'-16'11'331'15,"-13"8"-131"-15,-10 8-105 16,-5 5-17-16,-11 10-36 16,-5 5 4-16,-10 19-14 15,-10 2 2-15,-28 16 4 16,-13 8-7-16,-10 5-11 15,2 3-6-15,13-21-9 16,15-10 0-16,23-22-3 0,12-10 1 16,34-9-13-1,9-10-32-15,28-18-37 0,16-10-15 16,42-24-86-16,23-6-12 16</inkml:trace>
  <inkml:trace contextRef="#ctx0" brushRef="#br0" timeOffset="20088.7117">10909 7943 1586 0,'-4'0'303'0,"1"4"-146"16,-12 0-79-16,-5 21-50 16,-7 3-14-16,-30 14 19 15,-12 10 14-15,-33 9 24 16,-4 13 1-16,-15 13-21 15,-3 0-15-15,12 1-24 16,5-17-6-16,32-22-3 16,24-9 3-16,28-24-53 15,12-2-36-15,21-17-59 16,11-5-36-16,20-16-192 16</inkml:trace>
  <inkml:trace contextRef="#ctx0" brushRef="#br0" timeOffset="20283.4209">10945 8311 1513 0,'-26'15'299'0,"-20"13"55"16,-12 11-287-16,-8 4-2 15,-20 15-10-15,-3 8 11 16,2 4-8-16,6 5-6 15,23-14-11-15,15-12-18 0,25-25 342 16</inkml:trace>
  <inkml:trace contextRef="#ctx0" brushRef="#br0" timeOffset="21172.2014">9953 6584 1218 0,'-1'3'333'15,"-3"-1"-97"-15,4 14-97 16,-1 2-38-16,0 5-44 16,2 11-11-16,-1-7-18 15,4 0-3-15,2-5-18 16,-3-10-2-16,3-3 0 15,1-6 0-15,1-6-6 16,1-4-27-16,-1-7-151 16</inkml:trace>
  <inkml:trace contextRef="#ctx0" brushRef="#br0" timeOffset="21402.1797">9961 6507 1482 0,'-3'0'293'0,"-7"0"-23"16,5-1-83-16,6 3-90 15,3 0 283-15</inkml:trace>
  <inkml:trace contextRef="#ctx0" brushRef="#br0" timeOffset="22801.789">12843 6308 1249 0,'0'-3'318'16,"-2"-4"-96"-16,5 7-56 16,-3 0-33-16,0 0-46 15,24 22-16-15,39 43-24 16,-26-24-16-16,3-1-16 15,-4 0-3-15,-3-3 0 0,-5-6-16 16,-8-7-58 0,-2-3-76-16</inkml:trace>
  <inkml:trace contextRef="#ctx0" brushRef="#br0" timeOffset="23027.4405">13171 6254 1500 0,'-8'4'262'0,"-13"6"-70"15,0 6-41-15,-7 12-50 16,0 8-24-16,-3 6-40 16,-2 6-13-16,2-3-14 15,3-2-5-15,5-3 1 16,4-9-14-16,11-5-51 15,0-7-64-15</inkml:trace>
  <inkml:trace contextRef="#ctx0" brushRef="#br0" timeOffset="23475.1313">13253 6742 777 0,'-2'5'544'15,"2"3"-300"-15,10-4-84 16,-3-3 12-16,10-1-37 16,4-3-15-16,-8-6-24 15,4-5-13-15,-5-7-14 16,-1-2-6-16,-6-8-9 15,-2 0-10-15,-6 0-9 16,-4-4-8-16,2 6-12 16,-2-3-5-16,2 2-7 15,5 6-3-15,1 3-19 16,5 6-29-16,6 8-69 16,0 0-100-16</inkml:trace>
  <inkml:trace contextRef="#ctx0" brushRef="#br0" timeOffset="23672.2698">13231 6634 1560 0,'-4'1'312'16,"12"2"-81"-16,1-5-53 0,20-4-94 15,14 0-22 1,1-5-23-16,11 0-36 0</inkml:trace>
  <inkml:trace contextRef="#ctx0" brushRef="#br0" timeOffset="23955.0066">13595 6472 1575 0,'11'-1'314'0,"14"0"-117"16,5-1-113-16,-2-6-33 16,4 8-38-16,-4-3 0 15,-3 1-73-15,0 3-103 16</inkml:trace>
  <inkml:trace contextRef="#ctx0" brushRef="#br0" timeOffset="24136.0687">13632 6577 1320 0,'-2'0'288'16,"5"5"-22"-16,14-6-84 16,8-4-23-16,9 3-47 15,-2-3-29-15,3-4-27 16,1 8 14-16</inkml:trace>
  <inkml:trace contextRef="#ctx0" brushRef="#br0" timeOffset="24569.9068">14034 6266 1581 0,'3'1'318'0,"14"11"-121"16,1 0-47-16,9 15-82 15,9 12-19-15,-12 5-23 16,0 2-5-16,-3-1-7 16,-10-8 3-16,5-3-52 15,0-6-64-15</inkml:trace>
  <inkml:trace contextRef="#ctx0" brushRef="#br0" timeOffset="24765.384">14359 6261 1500 0,'-9'3'283'15,"-15"6"-34"-15,-5 7-53 16,-7 12-83-16,-1 4-27 0,2 12-41 16,-6 2-20-16,8 4-20 15,-2-5 5-15,16-6-48 16,8-6-3-16</inkml:trace>
  <inkml:trace contextRef="#ctx0" brushRef="#br0" timeOffset="25481.6603">14369 6608 1494 0,'2'6'258'0,"-2"6"-79"16,-2 9-23-16,-5 11-54 15,-1-2-23-15,2 3-35 16,2-7-9-16,7-8-21 16,0-7-8-16,6-12-3 15,2-7-3-15,1-15-3 16,5-5 0-16,2-2 0 15,0 0 1-15,-8 21 1 32,-5 5 1-32,0 0 12 0,14-6 5 0,-6 16 8 0,-2 7-2 15,-9 7-8-15,-3 0-6 16,-1-7-5-16,1 1-1 16,1-8-16-16,3-4-6 15,4-9-8-15,-3-8-2 16,6-5 13-16,-1-8 4 15,4 4 6-15,8 2 1 16,-8 6-1-16,5 11 8 16,-7 11 26-16,-10 8 7 0,-1 11 11 15,-5 4-7 1,-5 2-18-16,2 0-8 16,10-9-51-16,2-6-5 0</inkml:trace>
  <inkml:trace contextRef="#ctx0" brushRef="#br0" timeOffset="25785.217">14918 6614 1374 0,'3'7'267'16,"1"3"-12"-16,-8 9-127 15,-7 0-31-15,-11 0-43 16,-3-1-10-16,-4 0-15 15,-2-8-6-15,3-7-9 0,5-5-4 16,7-12-12-16,11 2-4 16,9-6-10-16,5-1 0 15,10 4 2-15,-1 1 2 16,4 8 12-16,2 8 3 16,-3 9 28-16,1 3 12 15,-1 7 14-15,-2 3 1 16,1 4-20-16,-3-1-5 15,-1-5-62-15,2-6-37 16,-4-13-108-16</inkml:trace>
  <inkml:trace contextRef="#ctx0" brushRef="#br0" timeOffset="25953.7705">15014 6613 1515 0,'13'1'295'15,"6"0"-38"-15,6 11-112 16,-2-1-29-16,-4 7-51 16,1 0-19-16,-3-1-27 15,-1-2-47-15,0 1-137 16</inkml:trace>
  <inkml:trace contextRef="#ctx0" brushRef="#br0" timeOffset="26125.3089">15214 6594 1642 0,'-4'4'393'0,"-12"3"-117"0,-1 7-69 16,3 12-94-16,-10-1-31 16,11 9-53-16,-7-3-10 15,-2-6-10-15,13 1 311 16</inkml:trace>
  <inkml:trace contextRef="#ctx0" brushRef="#br0" timeOffset="37590.967">6167 16612 36 0</inkml:trace>
  <inkml:trace contextRef="#ctx0" brushRef="#br0" timeOffset="37745.5539">7835 16567 159 0,'-6'-3'92'0,"-10"-1"-6"16</inkml:trace>
  <inkml:trace contextRef="#ctx0" brushRef="#br0" timeOffset="78298.4712">22054 15725 981 0,'5'-3'464'0,"6"-1"-213"16,-6 1-35-16,-3 2-43 15,-4 5 2-15,-10 4-53 16,-6 4-29-16,-11 6-37 15,-13 2-20-15,-4 4-17 16,-8 1-6-16,1 1-11 16,4 1-1-16,5-1-1 15,12-7 0-15,16 0-6 16,9-9-2-16,21-10-2 16,15 4-2-16,16-4 12 15,7 3 8-15,13 18 11 16,-6 2 9-16,-7 8-2 0,-7 0-3 15,-20-7-6-15,-6-3-6 16,-8-4-12-16,-1-2-36 16</inkml:trace>
  <inkml:trace contextRef="#ctx0" brushRef="#br0" timeOffset="78872.2536">22804 15756 1097 0,'-7'-6'388'0,"-1"-5"-164"16,-8 1-86-16,-5 0-6 16,-4 3-34-16,-7 3-21 15,-3 6-39-15,-2 6-15 16,1 11-21-16,3 7-5 16,10 11-3-16,6 5-2 15,11 6 1-15,7 2 0 0,13-4 6 16,7 0 5-16,13-8 8 15,8-8 4-15,18-13 4 16,9-11-2-16,3-13 1 16,-5-10-1-16,-16-18-10 15,-15-8 39-15,-27-10 43 16,-8 2 12-16,-22 2 34 16,-12 8-39-16,-18 11-52 15,-8 4 1-15,-4 15 53 16</inkml:trace>
</inkml:ink>
</file>

<file path=ppt/ink/ink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20T07:35:06.208"/>
    </inkml:context>
    <inkml:brush xml:id="br0">
      <inkml:brushProperty name="width" value="0.05292" units="cm"/>
      <inkml:brushProperty name="height" value="0.05292" units="cm"/>
    </inkml:brush>
  </inkml:definitions>
  <inkml:trace contextRef="#ctx0" brushRef="#br0">20222 10190 1432 0,'-4'4'250'0,"-5"0"-27"15,2 1-37-15,8-4-55 16,5 0-21-16,16 0-46 16,7 3-11-16,16-1-20 15,8 1-12-15,-4-1-12 16,-4-3-1-16,-11 0-33 15,-9-2-61-15</inkml:trace>
  <inkml:trace contextRef="#ctx0" brushRef="#br0" timeOffset="282.9122">20256 10331 1515 0,'13'0'287'0,"18"0"-50"15,5 0-26-15,8 2-82 16,-2 3-38-16,-4-1-50 16,-3 2-9-16,-3-1-105 15</inkml:trace>
  <inkml:trace contextRef="#ctx0" brushRef="#br0" timeOffset="741.4554">21011 10039 1527 0,'2'0'282'0,"-2"-3"-57"16,0 6-38-16,-2-3-43 15,-1 12-32-15,-19 63-48 16,6-29-13-16,-1 9-25 16,-4-5-9-16,0-16-9 15,6-5-8-15,8-15-28 16,6-6-26-16,9-8-75 15,1-5-68-15</inkml:trace>
  <inkml:trace contextRef="#ctx0" brushRef="#br0" timeOffset="1024.311">21033 9980 1614 0,'-3'4'333'16,"-4"3"-164"-16,0-1-34 15,7 4-63-15,2 4-26 16,13 6-27-16,8 7-8 16,11 4-8-16,1-1-3 15,5 5 1-15,-6-1 1 16,-7-4 2-16,-6 0-1 16,-12-3 2-16,-8-4 1 15,-8 0 3-15,-10 0 3 0,-16-5 6 16,-6-2 3-16,-9-10-2 15,2-6-4-15,7-4-15 16,4-6-13-16,16 1-56 16,9 1-59-16</inkml:trace>
  <inkml:trace contextRef="#ctx0" brushRef="#br0" timeOffset="1525.4179">21403 10221 1528 0,'0'-4'323'16,"-5"-4"-29"-16,5 8-148 15,4 2-45-15,8 12-65 16,3 7-22-16,5 6-8 15,6 7-2-15,0 0-1 16,3-4-1-16,-2-3-51 16,-5-7-48-16,-6-7-213 15</inkml:trace>
  <inkml:trace contextRef="#ctx0" brushRef="#br0" timeOffset="1762.0661">21621 10207 1631 0,'-6'3'337'16,"-7"6"-190"-16,-4 4-25 0,-2 11-43 16,-2 2-20-16,-3 2-10 15,-1 0-7-15,3-4-21 16,-1-2-7-16,11-5-18 15,2 3-5-15,7-9-53 16,1-3-61-16</inkml:trace>
  <inkml:trace contextRef="#ctx0" brushRef="#br0" timeOffset="2180.2871">21351 9977 1566 0,'0'-1'295'0,"0"-2"-133"15,5 0-34-15,-5 3-46 16,13 0-29-16,52 7-26 16,-28-4-7-16,3-1-7 15,3 3-6-15,-8 0-91 16,-2-2-119-16</inkml:trace>
  <inkml:trace contextRef="#ctx0" brushRef="#br0" timeOffset="2676.3205">21607 9888 1325 0,'-3'1'281'15,"-4"2"-24"-15,4 4-132 16,1 2-43-16,5 1-52 16,5 2-17-16,6 1-12 15,3-1-1-15,3-5 1 16,0-4-1-16,-4 1 3 15,-1-2-1-15,-9 6 6 16,-5 4 2-16,-9 4 18 0,-7 5 21 16,-9-1 17-16,-1 1 3 15,3-6-10-15,1-4-21 16,9-11-62-16</inkml:trace>
  <inkml:trace contextRef="#ctx0" brushRef="#br0" timeOffset="36542.241">4032 10413 1460 0,'-6'-4'243'16,"-9"3"-63"-16,1 6-18 0,-5 15-53 16,1 16-15-16,7 22-35 15,2 9-12-15,9 5-21 16,7-1-5-16,6-18-8 15,6-12-1-15,3-15-4 16,2-13-1-16,3-13 3 16,1-2 2-16,5-16 3 15,-3-9-2-15,1-7-1 16,-5-7-2-16,-8-3 0 16,-6 3 1-16,-8 1 1 15,-5 3-3-15,-8 4-5 16,-2 3-2-16,-4 10-2 15,1 3-3-15,1 19-5 16,3 10-1-16,3 21-1 16,6 10 0-16,8 15 2 0,8 4 2 15,8-5 2 1,6-5 1-16,9-20 3 0,2-10 1 16,11-19 5-16,2-10 2 15,-10-20 8-15,-3-10 10 16,-11-21 16-16,-13-9 3 15,-7-2-1-15,-11 3-6 16,-19 15-15-16,-4 10-6 16,-17 18-76-16,0 9 6 0,-1 13-60 15,6 5-70-15</inkml:trace>
  <inkml:trace contextRef="#ctx0" brushRef="#br0" timeOffset="36907.3545">4847 10707 1428 0,'-7'-7'237'0,"-9"-7"-46"0,-6 0-9 16,-7 5-49-1,4 4-18-15,-2 8-50 0,4 6-18 16,9 7-32-16,1 1-11 16,7 6-10-16,4 1-3 15,10 2-1-15,7-3 3 16,8-7 9-16,3-8 10 15,4-12 17-15,0-5 6 16,-7-6 2-16,-4 0-2 0,-12 4-9 16,-7-1-9-16,-7 5-119 15</inkml:trace>
  <inkml:trace contextRef="#ctx0" brushRef="#br0" timeOffset="37260.6348">5000 10595 1481 0,'5'0'253'15,"1"3"-66"-15,3 8-77 16,-3 5-17-16,-1 16-7 15,1 2-12-15,-3 5-19 0,-2 3-10 16,-1-12-24-16,0-1-3 16,1-13-3-16,0-11 3 15,-1-5 3-15,0-6 0 16,-1 5-6-16,0-7-3 16,0-19-10-16,-1-30-2 15,21 31 0-15,0 3 0 16,15 4 0-16,-1 4 0 15,-5 8 0-15,-2 5 4 16,-8 6-88-16,-3 5-146 0</inkml:trace>
  <inkml:trace contextRef="#ctx0" brushRef="#br0" timeOffset="37800.2666">5339 10303 1354 0,'1'-10'294'0,"-1"-9"42"0,4 10-72 16,-2 17-113-16,0 12-43 16,7 16-63-16,-3 6-10 15,7 12-17-15,0 5-7 16,1 13-7-16,-3 0 1 16,-2-8-7-16,-4-8-3 15,-4-20-7-15,3-11-5 16,-3-14-3-16,3-9-3 15,2-11 2-15,-5-11 1 0,11-8 9 16,2-7 2-16,3-7 6 16,5 5 1-1,-3 4 0-15,-4 10-1 0,-5 9 2 16,-8 7-1-16,-5 11 1 16,-7 6 1-16,-7 14 0 15,0 4 1-15,-6 4 1 16,3-1-2-16,7-7-1 15,2-2 0-15,17-4 11 16,1-5 5-16,16 1 8 16,4-4 2-16,2-4-7 15,8 4-1-15,-6-5-23 16,-2 0-4-16</inkml:trace>
  <inkml:trace contextRef="#ctx0" brushRef="#br0" timeOffset="72075.1171">16739 7448 510 0,'-1'-2'301'0,"-2"0"-50"0,1 0-78 15,2 1-56-15,-1-1-39 16,0 1 3-16,0 0 3 15,-1 0 18-15,1 0 1 16,0 0-16-16,0 0-14 16,0-1-30-16,-7-1-10 15,-1 1-11-15,-28-2-5 16,29 9-9-16,3-1-4 0,-2 3-2 16,-2-1 0-16,3 2 1 15,-5 0 1-15,5-3 5 16,-1 1 1-16,-4 2 1 15,8 2-1-15,0 7 4 16,-1 1 1-16,6-1-1 16,-2 3-1-16,0-2-8 15,5 0-4-15,-2-6 0 16,1 2 0-16,3-5-1 16,1-3 1-16,1 2-1 15,4-4 1-15,-2 0-1 16,1 1 0-16,4-4 1 15,-2-1 2-15,3-5-1 16,-1 3 1-16,-3-7 4 16,1 2 0-16,-5-3 4 15,-2-2 3-15,1-3 8 0,-2-1 1 16,0-4 4-16,-2 3-3 16,-2 5-7-16,2-2-2 15,-5 0-1-15,-2 3-2 16,-1 2 2-16,-5 2 0 15,-1 3-2-15,1 1-2 16,-1-2-5-16,-1 0 0 16,0 0-2-16,-2 0-1 15,3 5 0-15,-3 0-1 0,3 6-1 16,2 2 0-16,-4-1 0 16,3 1 0-16,-3-1 0 15,-1-1 0-15,-1 1-1 16,3 2 1-16,1-1-2 15,2 0 1-15,1 1 1 16,-6-1-2-16,8 4 0 16,-2-1-2-16,6 6 0 15,2-2-1-15,-1 1-1 16,8 2 1-16,-1-4 1 16,1 0 1-16,3-3 1 15,0-3 1-15,1 0 0 16,1-4 1-16,-1-4 0 15,1 0 2-15,-3-4-1 16,1-1 1-16,-1-3 0 16,-1 1 0-16,1-2 0 0,-2-1-1 15,1 1 0-15,-2-4 0 16,-5 1 1-16,3 2 0 16,-5-2 2-16,0 0-1 15,1 1 0-15,-2-3-1 16,1 4-1-16,-1-3 1 15,-4 2 0-15,2 5 0 16,-2-3 0-16,-1 4 0 16,-2 1 0-16,0 1-1 0,0 3 0 15,0 0-1-15,0 0-1 16,-1-3 1-16,2 5 0 16,-2-2-1-16,3 4 0 15,-2 1-2-15,-2 1 1 16,1 4 0-16,-1-5-1 15,3 5 0-15,1 0-1 16,1 2 0-16,4 3-1 16,-2 3 0-16,3-2 1 15,0 1-1-15,5-1 1 16,1-4 0-16,4 2 1 16,0-1 0-16,3-4 1 15,-1-2 0-15,0-7 2 16,3 0 0-16,-2-8 1 15,3-1 1-15,-3-7 0 16,-3 0 2-16,2-1-1 0,-5 0 1 16,-2-1 0-16,0 1 0 15,-3 0 0-15,-1 1 0 16,-2 3-2-16,-1 0 1 16,-2 1 0-16,0 0 1 15,-2 3 3-15,-2-1 0 16,-1 2 0-16,2 4 1 15,-5 2-5-15,4 1 0 16,-1 1-3-16,0-1 0 0,0 2 0 16,-1 4-1-16,-1-2 0 15,-3 4 0-15,0-4 0 16,1 4 0-16,1 5-1 16,1-1-1-16,0 4-1 15,1 3-1-15,5 5 0 16,-4 1-1-16,8 1 0 15,-2 3 0-15,6-5 1 16,3-3-2-16,5-4 0 16,-2-4 1-16,0-6 0 15,4-1 2-15,1-3 3 16,0 0 0-16,2 0 1 16,1-1-1-16,2 1 1 15,-1 0 0-15,-2-1 0 16,-2-2 0-16,-4-6-6 0,-2-4-2 15,-1-5 0-15,-2-2 2 16,-4-2 6-16,3-3 2 16,-4 2 6-16,0-3 1 15,-2 3 6-15,-1 4 3 16,-2-2-1-16,1 8-2 16,-1 0-4-16,0 0-3 15,-1 4-2-15,0 0 2 16,-2 0 1-16,2 4 3 15,-3 1 0-15,-4-1-3 0,-3 3 0 16,-5-1-2-16,2 0-6 16,0 2-1-16,6 1-4 15,3 2-4-15,3 0-10 16,4 2-10-16,-2 7-18 16,4-2-24-16,9 6-147 15</inkml:trace>
  <inkml:trace contextRef="#ctx0" brushRef="#br0" timeOffset="123837.6204">16724 7673 942 0,'-5'0'354'0,"-2"-1"-223"16,0-1-69-16,3-1 3 15,-4 3-8-15,0-2 14 16,-3 1 9-16,-1 1-5 15,1 0 5-15,3 0-18 16,-1 0-3-16,7-1-14 16,-1 1-9-16,6 0-12 15,-3 0-7-15,8 0-3 16,22 2 1-16,62 3-1 16,-21-2-2-16,24-3-5 15,14-2-4-15,27 1-1 16,13-4 0-16,17 1 1 15,21 2 1-15,10-4-1 16,4 1-1-16,13-1 26 16,-19 1 3-16,19 0 1 15,5-5 2-15,12-1-26 16,18-3-2-16,-5-1 0 0,0-1-1 16,-11 4 0-16,-13 1-1 15,-25 5 0-15,-24 6-1 16,-38 0 1-16,-21 0 1 15,-31 2 3-15,-15-5 1 16,-7-1 1-16,-6-1 1 16,-8-2-3-16,-2 0-2 15,-9 1-4-15,-4-2 0 16,-13 1-1-16,3 5 1 0,-13 0 0 16,-3 1 1-16,-4-3 1 15,-2 3-1-15,1 0 2 16,1 0-2-16,0 0 0 15,0 0-1-15,0-1-2 16,0 1 1-16,0 0-1 16,0 0-1-16,0 0-1 15,0 0-1-15,0-1-1 16,0 1 2-16,0 0 1 16,0 0 2-16,0 0 4 15,-1 0 0-15,0 0 3 16,-5-17-3-16,-47-31-2 15,28 28-1-15,8 5-2 16,3 5-1-16,3 4-3 16,4 4-2-16,5 6-5 15,2 1 0-15,9 11 1 0,1 0 1 16,7 2 3-16,7 5 2 16,4-2 2-16,5-1 2 15,-1 4 0-15,-3-7 0 16,-7-2 1-16,-4 1 0 15,-13-7 0-15,1 5 2 16,-8 0 10-16,-7-2 5 16,-3-2 16-16,-9-3 7 15,-1 6-1-15,-2-1-5 0,-1 5-15 16,3 4-7-16,1-7-7 16,7-3 0-16,11-3-54 15,6-6-49-15</inkml:trace>
  <inkml:trace contextRef="#ctx0" brushRef="#br0" timeOffset="124646.5197">22084 7223 1390 0,'0'-3'226'15,"0"-2"-73"-15,-5 7-102 16,4-2-21-16,0 0-29 16,-11 13-1-16,-18 33 5 31,15-23 4-31,0 0 4 0,-17 41 3 0,4 4 11 16,3-3 2-16,16-42 3 15,4 1 0-15,0-13 2 16,5-6 6-16,4-7 8 15,3-5 3-15,3-11-11 16,1-11-8-16,-1-13-13 0,-2-8-4 16,1-10-5-1,4 9-3-15,-5 8-6 0,3 11-2 16,-5 18-7-16,-3 4-6 16,1 14-12-16,-2 7-3 15,5 11 2-15,1 7 6 16,4 7 12-16,2 7 2 15,7 6 5-15,4-4 2 16,6-5 2-16,1-7 2 0,3-4 2 16,-5-2 2-16,-7-7 3 15,-5-1 1-15,-13-10 5 16,-5-2 3-16,-15-5 7 16,-8-2-1-16,-21 0-1 15,-8-1-6-15,-9-6-5 16,4 3-4-16,8-6-6 15,11 5 0-15,16 1-8 16,3 1-15-16,13 4-82 16,1-1-58-16</inkml:trace>
  <inkml:trace contextRef="#ctx0" brushRef="#br0" timeOffset="125039.3204">22414 7489 1182 0,'2'0'323'0,"0"0"-143"16,-4 7-94-16,2-7-31 15,0 10-26-15,0 43-9 0,2-25-2 16,-2-1 8-16,-1-4 26 16,5 1 6-16,-6-10 1 15,2 1 5-15,1-10 0 16,-2-3 4-16,3-7-3 16,-2 4-2-16,0 0-19 15,4-19-15-15,10-31-12 16,-3 28-7-16,4 1-11 15,6-1-5-15,7 7-6 16,2 5-2-16,1 8 1 16,0 6 2-16,-7 0-8 15,-1 9-53-15,-7-3-239 16</inkml:trace>
  <inkml:trace contextRef="#ctx0" brushRef="#br0" timeOffset="125623.5796">22365 7262 976 0,'0'0'419'16,"0"-2"-264"-16,2 2-47 15,-2 0-1-15,0 0-27 16,0 0-4-16,13 1-31 16,44 7-7-16,-16-4-6 15,4 1-1-15,8 2-7 16,-1 0-5-16,-4-2-5 16,-3-2-2-16,-10 0 3 0,-10-3 0 15,-10 0 3-15,-6-4 0 16,-8-5-2-16,2-1-2 15,-7-1-5-15,-5-4-4 16,-5 2-5-16,1 2-3 16,4 6-6-16,5 4-3 15,5 5-5-15,-1 2 1 16,6 5 3-16,2 4 2 16,2 3 5-16,-1 1 3 15,-8 1 2-15,-2 0 3 0,-13-6 15 16,1 2 3-16,-4-7 1 15,2 0 10-15,2-2-215 16</inkml:trace>
  <inkml:trace contextRef="#ctx0" brushRef="#br0" timeOffset="127031.7949">19520 9608 744 0,'6'1'438'0,"9"1"-177"15,2-2-125-15,0-4-14 16,1-2-3-16,1-4-8 16,-4-5-13-16,-6 2-29 0,-8-7-10 15,-9-6-31-15,-2-2-9 16,-10-12-10-16,-2-2-2 15,3-3-5-15,1 2 1 16,7 3-2-16,0 1-1 16,4 7 0-16,-1 3 0 15,0 3-1-15,3 0 0 0,1 6-1 16,0-7 2-16,8 5-3 16,6 2-1-16,3-6-2 15,6 4 0-15,6-3-1 16,-1-2 2-16,2 6 4 15,-3 2 2-15,-14 2 5 16,-7 2 1-16,-15 1 1 31,8 7-1-31,-1 1 1 0,-26-25-2 0,-8-5 0 16,5-1 0-16,11 5-3 16,5 2 0-16,4-3-3 15,4-4-1-15,7 2 0 16,1-4-1-16,6 0 1 15,-1 0 0-15,4-4-1 16,2 4 0-16,-1 1 2 16,1 5-2-16,1 6 2 15,1 0 0-15,-3 4 0 16,-2 1 2-16,-4 1-1 0,-2 2 0 16,-11 2-3-16,-4 3 0 15,-14 2-3-15,-2 1 2 16,2-1 0-16,3 2 2 15,13 2 1-15,4-3 0 16,13 2-3-16,2-7 1 16,8-5-2-16,4 2 1 15,-1-9 1-15,6 7 2 0,-11-2 0 16,0 0 1-16,-7 9 1 16,-4-4-1-16,1 9 0 15,2-4-1-15,-3 4 0 16,0 1 0-16,0-2 0 15,-2 2-1-15,2 1-2 16,-1 4-3-16,-6 6-6 16,-3 7-2-16,-12 8 0 15,-2 7 2-15,-5 4 7 16,-1 4 2-16,5-5 3 16,2-3 0-16,8-7 3 15,5-6-1-15,10-10 7 16,3-4 1-16,8-11 2 15,5-7 0-15,4-7-4 16,2-2-3-16,-4-4-1 16,-1 3-2-16,-6 4 0 15,2 4 0-15,-9 7 6 0,2 7 1 16,-1 6-1-16,-5-1-2 16,4 3-8-16,-4 0-1 15,0 0-1-15,0 0 0 16,19 7 6-16,33 22 3 15,-28-6 6-15,-1 5 3 16,-1 3 2-16,-1 2-1 16,-10 0-1-16,0-7 0 15,-2-5 72-15</inkml:trace>
</inkml:ink>
</file>

<file path=ppt/ink/ink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20T07:44:51.404"/>
    </inkml:context>
    <inkml:brush xml:id="br0">
      <inkml:brushProperty name="width" value="0.05292" units="cm"/>
      <inkml:brushProperty name="height" value="0.05292" units="cm"/>
    </inkml:brush>
  </inkml:definitions>
  <inkml:trace contextRef="#ctx0" brushRef="#br0">14319 5829 1429 0,'5'-14'221'0,"6"-21"-64"16,6 9 3-16,5 11-49 16,4 7-3-16,-2 23-25 15,0 14-9-15,-2 25-9 16,-2 10-8-16,3 15-21 15,-7-4-5-15,-4 0-11 16,-5-5-3-16,-9-12-3 0,6-2-1 16,-2-21 0-16,6-10 0 15,3-25 13-15,-1-18 1 16,-1-33-5-16,1-16-2 16,5-19-18-16,1-3-2 15,6 8-1-15,-2 7-1 16,-1 24 4-16,0 13 1 15,-6 25-1-15,-1 15-2 16,2 24 0-16,0 9 0 16,6 17 2-16,3 6 2 0,2 1-4 15,0 1 0-15,4-1 1 16,-2-11 2-16,3-9 6 16,1-9 3-16,-2-21 4 15,-2-3 8-15,0-19 22 16,-4-11 3-16,-4-19-4 15,6-3-9-15,0-11-26 16,-1-5-6-16,4 6-4 16,-11-4 4-16,-1 10 4 15,-2 7 1-15,-7 4 1 16,3 3-2-16,-5 7-22 16,1 6-41-16,0 13-159 15</inkml:trace>
  <inkml:trace contextRef="#ctx0" brushRef="#br0" timeOffset="391.5216">15589 5989 1526 0,'-4'2'292'0,"-7"0"-65"16,15 7-71-16,13-2-74 15,6 0-25-15,20-3-15 16,-4-5-10-16,13 0-13 16,2-8-6-16,-2 0-30 15,-5 2-55-15,-6 2-316 16</inkml:trace>
  <inkml:trace contextRef="#ctx0" brushRef="#br0" timeOffset="626.2415">15649 6151 1538 0,'0'1'283'0,"2"6"-63"16,11 3-66-16,12-5-49 15,13 0-15-15,13 0-35 16,4-3-19-16,6-1-28 16,-1 1-5-16</inkml:trace>
  <inkml:trace contextRef="#ctx0" brushRef="#br0" timeOffset="1043.2648">16514 5639 1436 0,'-8'2'259'0,"0"15"-16"15,3 7-59-15,-2 25-41 16,6 14-31-16,-1 12-35 16,-6 4-16-16,-1-7-36 15,4-6-9-15,2-10-7 16,3-5 1-16,4-12-81 15,3-9-260-15</inkml:trace>
  <inkml:trace contextRef="#ctx0" brushRef="#br0" timeOffset="1568.113">16906 5769 1291 0,'-2'2'292'16,"-3"4"-24"-16,-1 21-151 15,1 8-26-15,-1 19-27 16,0 8-7-16,1 4-30 16,2 0-9-16,4-5-6 15,4-7-3-15,2-17 0 16,2-8 2-16,-1-22 12 15,0-9 8-15,-2-24 5 16,-2-8-1-16,-5-17-9 16,-5-7-5-16,-6-6-8 15,-2 3-3-15,1 4-5 16,2 8 1-16,5 18 2 0,0 5 1 16,6 18-9-16,6 5-4 15,11 3-12-15,10 5-1 16,17 0 3-16,4-4 1 15,8 2 6-15,1-3-7 16,-5 4-107-16,-3 4-131 16</inkml:trace>
  <inkml:trace contextRef="#ctx0" brushRef="#br0" timeOffset="1778.4407">16883 6039 1562 0,'-2'3'282'16,"-1"8"-99"-16,22-7-126 16,12 2-12-16,22-5-14 15,7-4-6-15,9-3-25 16,0-2-102-16</inkml:trace>
  <inkml:trace contextRef="#ctx0" brushRef="#br0" timeOffset="2258.3556">16864 5570 1572 0,'-2'0'313'0,"2"0"-126"16,6 3-51-16,-6-3-76 15,17 0-17-15,52 5-11 16,-18-3-7-16,-1-3-11 16,-1 1-5-16,2 1-4 15,-6-1-1-15,-2 2-7 16,-4-3-29-16,-10 0-53 16,-6-5-30-16,-12-4-18 15,-6 5 29-15,-10-2 48 16,-1 3 29-16,-5 0 33 15,1 2 12-15,3 0 33 16,1 2 10-16,6 1 7 16,3 2 4-16,-3-3-11 0,0 0-2 15,0 0-1-15,4 2-7 16,-1 1-15-16,-3-2-11 16,4 4-26-16,-2-1-49 15</inkml:trace>
  <inkml:trace contextRef="#ctx0" brushRef="#br0" timeOffset="2692.898">17658 5669 873 0,'0'-13'519'16,"4"-8"-305"-16,-5 11-14 16,1 6 8-16,-6 10-62 0,4 13-20 15,-3 15-61-15,-3 9-12 16,11 34-16-16,-9 5-4 16,2 11-10-16,2 4-5 15,-1-13-6-15,7-4-6 16,7-18-1-16,-4-12 0 15,4-17-4-15,-3-10-11 16,-2-15-79-16,0-7-224 16</inkml:trace>
  <inkml:trace contextRef="#ctx0" brushRef="#br0" timeOffset="3177.3376">17965 6124 1530 0,'-2'-5'353'15,"1"1"56"-15,1-2-287 16,2 0-46-16,6 4-70 15,-2 2-18-15</inkml:trace>
  <inkml:trace contextRef="#ctx0" brushRef="#br0" timeOffset="3634.5861">18361 5597 1592 0,'-2'-4'329'0,"-4"-1"-137"16,4 8-34-16,-3 16-76 15,-2 11-24-15,4 23-18 16,-3 10 3-16,5 21-12 16,1 3-5-16,1-2-13 15,1-5-4-15,3-18-2 16,-1-8 0-16,2-16-2 16,-1-9-2-16,2-13-73 15,2-8-345-15</inkml:trace>
  <inkml:trace contextRef="#ctx0" brushRef="#br0" timeOffset="4057.0562">18868 5768 1441 0,'-1'0'265'16,"0"-4"-25"-16,-4 9-103 16,4-5-16-16,-1 5-46 15,-11 25-1-15,-23 47-7 16,10-28-11-16,1 10-21 16,3-4-15-16,4-15-18 0,9-2-1 15,4-18-4-15,4-5-8 16,4-13-43-16,0-10-20 15,4-21-78-15,3-9-78 16</inkml:trace>
  <inkml:trace contextRef="#ctx0" brushRef="#br0" timeOffset="4307.8286">18861 5741 1424 0,'-2'4'209'0,"-1"3"-87"15,0 5-26-15,7 9-44 16,6 2-14-16,17 9-12 15,9 4-1-15,9 2 4 16,-2-1 1-16,-1 0-9 16,-7-6-2-16,-7-1-3 15,-4-2-3-15,-13-6 47 16,-8 0 18-16,-13-3 22 16,-11 0 12-16,-16-3-36 15,-5-2-11-15,-13-11-29 16,-2-2-14-16,2-4-17 15,1-4-11-15,22 1-65 16,12 0-65-16</inkml:trace>
  <inkml:trace contextRef="#ctx0" brushRef="#br0" timeOffset="4758.1504">19321 5890 1365 0,'3'8'255'15,"1"7"-71"-15,4 15-48 16,0 5-2-16,0 7-45 16,0 0 1-16,-4-10-24 15,2 0-19-15,2-11-19 16,-4-9-3-16,6-15-3 15,-3-8 0-15,-1-17-1 16,2-4-2-16,4-9-11 16,-3-6-2-16,5 0-7 15,8 5-1-15,-2 14-3 0,3 8-1 16,-3 15-2-16,0 9-1 16,-6 7-23-16,2 7-69 15</inkml:trace>
  <inkml:trace contextRef="#ctx0" brushRef="#br0" timeOffset="5238.8625">19247 5629 1505 0,'0'-2'256'0,"4"2"-100"16,9 0-53-16,14 2-61 15,11 5-20-15,12-1-9 16,3 0-4-16,0 0-5 16,-2-6 1-16,-6 0-2 15,-5 0 0-15,-13-3-25 16,-7 1-29-16,-14-4-37 0,-6-2-9 16,-7-1 25-16,-6 0 31 15,-2 4 33-15,-1 2 8 16,4-1 3-16,-2 2 4 15,11 2 10-15,2 0 5 16,6 8 17-16,6-2 9 16,1 0 5-16,4 3 1 0,-5 0-10 15,-2 5-6-15,-8-3-15 16,-3 2-1-16</inkml:trace>
  <inkml:trace contextRef="#ctx0" brushRef="#br0" timeOffset="5695.4091">19955 5473 1385 0,'1'1'260'0,"1"6"-26"15,-4 15-129-15,0 12-40 0,-2 28-28 16,4 17 10-16,-3 22 33 16,3 11 11-16,3-5-21 15,0-11-13-15,2-22-29 16,-1-13-7-16,2-21-3 15,-1-7-3-15,-2-12-3 16,1-7-5-16,0-10-71 16</inkml:trace>
  <inkml:trace contextRef="#ctx0" brushRef="#br0" timeOffset="5946.2257">20381 5957 1600 0,'-1'-1'393'15,"2"-2"-49"-15,1 3-145 0,-3-1-116 16,1 0-32-16,-1 1-448 16</inkml:trace>
  <inkml:trace contextRef="#ctx0" brushRef="#br0" timeOffset="6540.1101">21036 5948 1123 0,'0'-10'350'0,"2"-3"-190"16,-7-6 11-16,-7 0-6 15,-2 2-17-15,-15 0-26 16,0 6-22-16,-11 9-37 16,-5 6-18-16,7 17-23 15,1 2-11-15,23 12-18 16,6 0-4-16,15-4-2 16,12 5 0-16,10-11 5 15,10 4-1-15,4-6-2 16,-6-9-30-16,8-7-133 15,-5-9-153-15</inkml:trace>
  <inkml:trace contextRef="#ctx0" brushRef="#br0" timeOffset="6809.5666">21285 5948 1371 0,'-5'-3'237'15,"-8"-5"-69"-15,-3 1 3 16,-7-1-45-16,-3 6-16 0,-1 5-37 15,12 7-22 1,7-6-32-16,1 2-15 16,-13 26-12-16,9-1-3 0,12 10-1 15,16-9 0-15,16-7 2 16,7 0 1-16,10-16 5 16,-1-8 2-16,-2-10 9 15,-12-10 6-15,-13-6 11 16,-8-3 5-16,-25-7 0 15,-4-1-7-15,-8 1-25 16,-4 2-41-16</inkml:trace>
  <inkml:trace contextRef="#ctx0" brushRef="#br0" timeOffset="7307.514">21749 5852 1326 0,'-16'-1'253'0,"-19"-4"-73"15,-1 5-30-15,3 4-64 16,4 3-33-16,12 4-46 16,9 4-11-16,12 5-6 15,6 0 0-15,19 13 3 16,1-3 7-16,7 0 8 16,1 1 6-16,-15-6 22 0,-7-1 11 15,-16 1 19-15,-12-8 4 16,-15-7-14-16,-6-7-13 15,-6-12-25-15,1-4-32 16,10-5-155-16</inkml:trace>
  <inkml:trace contextRef="#ctx0" brushRef="#br0" timeOffset="7692.3472">22207 5496 1368 0,'-9'-1'222'0,"-13"4"-81"16,-5 6-28-16,-6 21-24 0,-4 7-5 16,1 17-10-16,3 13 6 15,10 22-3-15,7 7-3 16,16-2-10-16,6-4-5 15,27-15-27-15,13-10-8 16,16-10-58-16,10-2-2 16</inkml:trace>
  <inkml:trace contextRef="#ctx0" brushRef="#br0" timeOffset="8127.0207">22432 5895 1356 0,'-3'9'226'0,"-6"9"-74"15,8 2-32-15,3 6-31 16,8-1-15-16,11 1-18 16,4-4-3-16,12-12-5 15,-2-5-5-15,6-17-14 16,-3-9-5-16,-4-14-3 0,-1-5 0 16,-18-15 1-16,-9 1 0 15,-21-8 0-15,-13-3-1 16,-21 11-7-16,-7 5 14 15,-7 18 3-15,7 12 5 16,9 18 0-16,6 6-19 16,17 11-17-16,6 6-11 15,19 4-5-15,14 2-1 16,17-2 1-16,13 0 4 0,23-9-47 16,7-4-78-16</inkml:trace>
  <inkml:trace contextRef="#ctx0" brushRef="#br0" timeOffset="8536.0448">22855 5490 1543 0,'10'8'292'16,"16"5"-71"-16,2 9-60 0,21 18-59 15,-4 10-16-15,-6 28-10 16,-13 11 10-16,-29 16 0 16,-14 1-11-16,-20-11-32 15,-4-12-15-15,5-23-18 16,3-17-23-16,13-26-24 15</inkml:trace>
  <inkml:trace contextRef="#ctx0" brushRef="#br0" timeOffset="15534.1212">13266 8359 955 0,'-2'3'430'0,"-4"5"-242"15,1 10-52-15,1 18-51 16,5 11-4-16,2 39-34 0,5 12-12 16,7 21-13-16,-8 1-5 15,5 10-6-15,-3-6-4 16,-2 2-1-16,3-1-1 16,-7-24 2-16,-2-10-1 15,-3-32-1-15,0-11-5 0,-1-22-43 16,1-6-49-1</inkml:trace>
  <inkml:trace contextRef="#ctx0" brushRef="#br0" timeOffset="15884.1868">13313 8384 1272 0,'-6'2'269'0,"-1"13"-106"0,1 9-21 15,0 23-47-15,6 21-22 16,-1 27-31-16,3 9-12 16,3 9-7-16,0 1-2 15,-2 8-11-15,1 8-4 16,-1 8 0-16,1-11-1 16,1-24-9-16,0-15-34 15,-2-32-131-15</inkml:trace>
  <inkml:trace contextRef="#ctx0" brushRef="#br0" timeOffset="16228.265">13308 8463 1442 0,'-4'-1'237'15,"-4"-7"-61"-15,3 11-68 16,2 9-28-16,0 11-40 16,4 14-15-16,-1 23-9 15,7 15-8-15,2 22-6 0,-1 10 0 16,4 20 4-16,-3 8 0 15,-3 16 5-15,-3 0-3 16,-5-15 1-16,-3-16-1 16,-2-36-1-16,-1-22 0 15,6-36-11-15,-3-20-42 16,2-25-283-16</inkml:trace>
  <inkml:trace contextRef="#ctx0" brushRef="#br0" timeOffset="16621.4782">13412 9469 1262 0,'-4'-4'313'0,"-5"2"-78"16,3-3-63-16,6 5-35 15,7 4-52-15,5-3-30 16,14 5-12-16,10 3-6 16,13-7-8-16,9-1-4 15,0-1-11-15,-3 0-2 16,-9 8-31-16,-9 3-42 16,-8-3-214-16</inkml:trace>
  <inkml:trace contextRef="#ctx0" brushRef="#br0" timeOffset="16844.356">13756 9587 2337 0,'0'18'25'0,"0"12"26"15,-1-3-3-15,1 31-1 16,0 2-14-16,8-8-13 16,0-9-6-16,-1-19-4 15,1-8-1-15</inkml:trace>
  <inkml:trace contextRef="#ctx0" brushRef="#br0" timeOffset="20287.8106">19333 9184 1195 0,'-5'-4'291'0,"1"0"-180"16,6 0-13-16,19 5-23 0,16 5-15 16,25 7-12-1,16 3-4-15,27-2-19 0,9-2-7 16,10-3-47-16,-6-6-72 15</inkml:trace>
  <inkml:trace contextRef="#ctx0" brushRef="#br0" timeOffset="20587.557">19491 9249 1258 0,'0'-2'262'15,"4"-1"-145"-15,30-1-16 16,12 0-7-16,32-2-19 15,16 0-27-15,26-2-30 16,6 2-8-16,5 2-6 16,-5 3 2-16,-18 7-100 15,-11 4-94-15</inkml:trace>
  <inkml:trace contextRef="#ctx0" brushRef="#br0" timeOffset="20843.3995">19841 9276 1328 0,'-4'-1'248'0,"2"1"-42"15,16 0-84-15,25-2-31 16,12 0 10-16,21 1-15 16,6 1-17-16,13 3-32 15,5 2-21-15</inkml:trace>
  <inkml:trace contextRef="#ctx0" brushRef="#br0" timeOffset="22285.3587">20355 9320 779 0,'3'-4'468'0,"-2"-1"-231"16,-2 7-120-16,1-2-64 15,-1 19-14-15,-2 56-29 16,6-18-2-16,2 18-101 15</inkml:trace>
  <inkml:trace contextRef="#ctx0" brushRef="#br0" timeOffset="22505.7647">20391 9331 1470 0,'2'-2'192'16,"9"4"-114"-16,-2 13-37 16,0 19-16-16,-5 10 2 15,-4 20-10-15,-6 6-7 16,1 4-3-16,-3-7-2 16,-2-27-11-16,8-12-48 0</inkml:trace>
  <inkml:trace contextRef="#ctx0" brushRef="#br0" timeOffset="23184.2047">20316 9240 1367 0,'9'-3'171'0,"8"-3"-144"15,14 1-22-15,9 4 4 16,10 2 14-16,7 7 3 15,17 3 0-15,7-1-2 16,17-1-88-16</inkml:trace>
  <inkml:trace contextRef="#ctx0" brushRef="#br0" timeOffset="23432.2021">20813 9284 1584 0,'2'-5'272'0,"13"-5"-168"15,21 3-61-15,19 3-45 16,12 1 1-16,21 1 1 15,8-3-3-15,21 1-3 16,7-1-64-16</inkml:trace>
  <inkml:trace contextRef="#ctx0" brushRef="#br0" timeOffset="23837.262">21139 9319 1592 0,'8'-2'241'0,"18"-1"-209"16,12 3-31-16,26 6-7 15,15 1 2-15,23-2-1 16,18 5 0-16,17-7 2 15,8 3-2-15,3-3-12 16,0-3 0-16,-11 2-7 16,-6-2-9-16,-11-2-23 15,-10-3-15-15</inkml:trace>
  <inkml:trace contextRef="#ctx0" brushRef="#br0" timeOffset="27725.7816">19775 9206 1162 0,'-1'-15'335'16,"-1"-14"-131"-16,9-12-103 15,7-5 5-15,17-7 1 16,8-2-9-16,14 7-14 16,12 1-17-16,5 6-38 15,6 9-13-15,14 10-16 16,-1 7-3-16,8 22-1 15,-5 8-1-15,-10 18 1 16,0 12 2-16,-12 15 2 0,0 9 0 16,-13 8 1-16,-12 1 2 15,-13-13-15-15,-10-7-42 16</inkml:trace>
  <inkml:trace contextRef="#ctx0" brushRef="#br0" timeOffset="28250.4289">20152 8342 1050 0,'-2'2'373'0,"-2"2"-227"16,5-9-78-16,-1 4 0 16,1-5-10-16,7-25-3 15,9-32 4-15,-4 29 0 16,-4 7-3-16,-2 4-3 0,-1 11-7 15,-5 8-5-15,-1 9-18 16,0 13-9-16,0 9-11 16,3 9-1-16,8 10-2 15,3 3 0-15,2-2 3 16,2-8-16-16,1-12-100 16,-1-6-102-16</inkml:trace>
  <inkml:trace contextRef="#ctx0" brushRef="#br0" timeOffset="28583.7042">20316 8279 1370 0,'6'-3'234'0,"8"0"-47"16,10 4-49-16,8 6-59 15,4 1-10-15,3 5-34 16,-4 1-5-16,-9 4-13 0,-7 1-4 15,-10 4-5-15,-6-2-11 16,-7-4-43-16,-2-2-22 16,-3-10-54-16,0-3-26 15,5-7-17-15,2-8 13 16,2-9-50-16,3-4-76 16,4-12 275-16,2-3 161 15,1 2 96-15,-3 2-105 0,-12 11-13 16,-7 5-7-16,-8 12-38 15,-6 4-27-15,-1 8-41 16,-1 5-9-16,5 0-13 16,7-1 0-16,8-2-162 15</inkml:trace>
  <inkml:trace contextRef="#ctx0" brushRef="#br0" timeOffset="28943.398">20802 8113 1157 0,'-12'3'300'0,"-10"5"-211"0,0 7-33 15,1 4-30-15,5 3-12 16,8 4-14-16,5-1-1 16,12 8-3-16,6-2 0 15,13-6 1-15,7-3 10 16,8-11 35-16,1-10 17 16,-1-8 28-16,-9-7 3 0,-9-14 3 15,-5-1-6-15,-12-7-9 16,-7-2 0-16,-12 2-42 15,-8 5-17-15,-5 11-25 16,-4 7-38-16,5 13-133 16</inkml:trace>
  <inkml:trace contextRef="#ctx0" brushRef="#br0" timeOffset="29242.5968">21045 7901 1371 0,'-3'-3'212'0,"-2"3"-100"0,2 4-48 16,3-4-42-16,0 0-10 15,4 7-6-15,5 4 11 16,45 26 26-16,-26-31 8 15,1-5 15-15,-6-7 6 16,-7-8 9-16,-6-4 13 16,-10-3-4-16,-8 3-15 15,-11 2-28-15,-6 2-14 16,-3 11-21-16,-3 3-20 16,2 7 2-16</inkml:trace>
  <inkml:trace contextRef="#ctx0" brushRef="#br0" timeOffset="31113.8623">14454 15333 1261 0,'-12'13'283'16,"-4"6"-93"-16,-3 13-79 16,2-1 3-16,13 8-44 15,5 0-25-15,19-11-39 16,8-1-6-16,17-29 19 0,5-11 15 15,2-17 27-15,-5-13 12 16,-20-3 11-16,-14-6-5 16,-23 7-15-16,-14 5-11 15,-27 16-33-15,-7 13-15 16,-6 13-63-16,6 4-49 16</inkml:trace>
  <inkml:trace contextRef="#ctx0" brushRef="#br0" timeOffset="31564.8668">14779 15199 1472 0,'-8'4'209'16,"-5"7"-121"-16,4 4-31 15,7 3-30-15,4 1-16 16,10 0-11-16,2-5-5 16,11-9 26-16,-2-5 22 15,2-14 39-15,-3-7 20 0,-9-6 27 16,-6 1-9-16,-19 6-34 15,-6 7-18-15,-12 17-54 16,2 7 123-16</inkml:trace>
  <inkml:trace contextRef="#ctx0" brushRef="#br0" timeOffset="38112.5098">19291 14251 548 0,'4'4'412'0,"7"14"-16"0,8 13-244 16,25 29-72-16,10 20-21 16,21 37-36-16,12 22-15 15,16 25-5-15,5-4-16 16,4-5-36-16,-10-18-26 16</inkml:trace>
  <inkml:trace contextRef="#ctx0" brushRef="#br0" timeOffset="38457.1015">19389 14440 1404 0,'-1'3'199'0,"-3"11"-98"0,2 3-33 16,17 20-21-16,12 16-7 15,25 35-24-15,17 26-7 16,31 27-9-16,14 2 0 15,12-4 2-15,-1 1 1 16,-15-21 1-16,-14-6-2 16,-11-24-72-16,-9-20-53 15</inkml:trace>
  <inkml:trace contextRef="#ctx0" brushRef="#br0" timeOffset="38772.3144">19493 14488 1396 0,'-3'-1'213'0,"-2"-3"-89"16,5 7-30-16,0-3-28 16,7 30-15-16,70 82-29 15,-11-13-6-15,41 34-7 0,11 8-6 16,14 3-13 0,1 10-9-16,-19-16-45 0,-10-8-38 15,-31-20 9-15,-11-28 1 16</inkml:trace>
  <inkml:trace contextRef="#ctx0" brushRef="#br0" timeOffset="39341.3157">19864 15100 1395 0,'3'-7'203'0,"9"-9"-75"15,8-6-30-15,23 3-7 16,10-4-17-16,23 7-44 16,22 10-6-16,23 16-7 15,12 21 2-15,8 23-2 16,-5 14 1-16,-18 21 5 15,-15 10-1-15,-22 12-1 16,-15-6-2-16,-25-20-2 16,-6-9-13-16,-15-17-94 15,-8 1 21-15</inkml:trace>
  <inkml:trace contextRef="#ctx0" brushRef="#br0" timeOffset="40430.8668">20528 13133 1425 0,'-2'13'225'15,"-3"7"-66"-15,-4 20-69 16,6 10-16-16,-2 7-41 0,5 0-15 15,6-4-33-15,-2-4-51 16</inkml:trace>
  <inkml:trace contextRef="#ctx0" brushRef="#br0" timeOffset="40713.2992">20448 13175 1008 0,'0'-7'373'0,"10"0"-224"16,5 7-74-16,6 6-37 16,12 5 2-16,1-2-22 15,1-4-3-15,0 2-2 16,-7-1-1-16,-5 4-2 16,-8 2 6-16,-10-2 9 15,-2 1 10-15,-7-3 18 16,2 2-2-16,-5 0-4 15,2 3-4-15,2 9-12 16,1 1-5-16,3 8-13 16,5 5-5-16,5-3-51 15,1 0-105-15</inkml:trace>
  <inkml:trace contextRef="#ctx0" brushRef="#br0" timeOffset="40909.774">20453 13634 1480 0,'0'-5'226'0,"7"3"-70"16,4-2-96-16,13 8-18 0,17 5-10 15,3-3-15-15,21 5-2 16,-1-4-16-16</inkml:trace>
  <inkml:trace contextRef="#ctx0" brushRef="#br0" timeOffset="41303.6606">20547 13893 1323 0,'0'-16'256'15,"-6"-12"-72"-15,18 5-64 16,1 0 2-16,18 15-38 16,6 7-16-16,3 15-17 0,-1 11-10 15,-15 19-10-15,-3 7-6 16,-17 5-6-16,-7-3-2 15,-14-7-20-15,-6-9-17 16,-10-16-34-16,-1-8-25 16,-3-20-1-16,3-4 18 15,7-8 24-15,9 0 17 16,16 2 16-16,2-1 4 0,14 6 10 16,0-1 12-16,11 16 12 15,3 3 9-15,5 9 7 16,3 3-4-16,2 2-11 15,-1-1-13-15,1-6-73 16</inkml:trace>
  <inkml:trace contextRef="#ctx0" brushRef="#br0" timeOffset="41717.6502">21333 13359 1170 0,'8'-2'313'0,"5"-1"-179"16,-11 6-21-16,-2 11 8 15,-13 2-22-15,-10 4-25 16,-9 10-42-16,-11 2-13 0,-4 4-8 16,1-5-1-16,6-2-7 15,5-6-1-15,14-4-7 16,11 3-3-16,9-6-2 15,4-6 0-15,16 1 3 16,5 2 5-16,16-2 4 16,5 7 4-16,13-2 3 15,-2-4-26-15</inkml:trace>
  <inkml:trace contextRef="#ctx0" brushRef="#br0" timeOffset="42210.9867">21655 13508 1283 0,'-6'17'256'16,"-4"16"-82"-16,10 7-111 15,3-2-12-15,17 1 4 16,4-4-12-16,12-12-21 15,2-7 1-15,-3-17 4 16,0-11 2-16,-1-15-2 16,-10-16-3-16,-6-11-8 15,-11-5 7-15,-12-1 13 16,-3 3 1-16,-21-1 2 16,-2 4-7-16,-22 3-1 15,-4 8 9-15,-1 23-1 16,4 13 4-16,16 23-5 15,12 13-15-15,18 8-8 16,9 1-9-16,20-4-12 16,7-5-3-16,20-11-33 0,11-7-29 15</inkml:trace>
  <inkml:trace contextRef="#ctx0" brushRef="#br0" timeOffset="42675.3213">22425 13323 875 0,'-1'-3'481'16,"3"0"-301"-16,-2 5-49 15,-1-2-2-15,0 0-40 16,-5 12-15-16,-36 37-36 0,9-27-14 16,-12 1-5-16,0-2-6 15,8 1-10-15,6 0-1 16,15-2-6-16,4 6-3 16,18-4 2-16,8-5 4 15,17-3 6-15,11 0 3 16,11-4 2-16,-2-1 6 15,0 3-88-15,-6-6-242 16</inkml:trace>
  <inkml:trace contextRef="#ctx0" brushRef="#br0" timeOffset="43012.3884">22783 13385 1114 0,'-1'-1'374'0,"-1"1"-167"0,0 2-36 16,2-2-69-16,0 3-25 16,3 27-42-16,12 37-16 15,-10-24-10-15,5 10-2 16,-4-5 1-16,-2-5-18 16,3-11-50-16,-2-13-38 15,-5-20-188-15</inkml:trace>
  <inkml:trace contextRef="#ctx0" brushRef="#br0" timeOffset="43335.0378">22746 13426 723 0,'3'-4'456'15,"4"-3"-196"-15,3 2-169 16,5 1-14-16,9 4-18 15,2 0-6-15,4 4-14 16,0-2-9-16,2 2-13 16,1-1-3-16,-10-4-5 15,0 1 1-15,-13-7 0 16,-2-1-2-16,-1 0 2 16,-5-1-2-16,-2 2 6 15,0 1 10-15,-5 5 11 16,2 5 5-16,-1 7 0 15,1 4-8-15,2 5 5 0,-2 2 2 16,7 12-4-16,2 5-6 16,3 18-7-16,2 4-25 15</inkml:trace>
  <inkml:trace contextRef="#ctx0" brushRef="#br0" timeOffset="132064.3347">14657 7977 1259 0,'-6'-10'311'0,"3"-2"-93"0,-4 12-41 15,0 7-22-15,-6 19-48 16,-2 8-27-16,2 16-34 16,-2 5-14-16,15 6-21 15,7 1-3-15,12-9-1 16,5-6 2-16,8-10 4 15,-2-16 1-15,1-18 0 16,4-6 0-16,-3-24 5 16,0-4-2-16,-3-10 0 15,-7-7 0-15,-10-2-1 16,-4 4 0-16,-12 8-3 16,-3 4-1-16,-3 17-6 15,-1 4-6-15,0 13-8 16,3 12-3-16,5 15-1 0,1 9 3 15,11 11 3-15,3-2 3 16,14-1 1 0,6-4 1-16,13-10 3 0,3-6 2 15,4-21 9-15,-5-10 6 16,-3-21 8-16,-8-7 8 16,-8-15 7-16,-7-3 2 15,-17-2 1-15,-5-1-3 0,-19 6-11 16,-2 9-8-1,-5 17-22-15,4 13-10 0,4 17-58 16,5 5 220-16</inkml:trace>
  <inkml:trace contextRef="#ctx0" brushRef="#br0" timeOffset="132429.7156">15393 8163 1393 0,'4'-1'254'16,"11"1"-10"-16,11-1-64 15,19 0-66-15,7 1-27 16,-4-1-48-16,-1 2-14 0,-11 1-7 15,-5 3-38-15,-3-3-245 16</inkml:trace>
  <inkml:trace contextRef="#ctx0" brushRef="#br0" timeOffset="132620.2516">15478 8317 1469 0,'-3'3'268'0,"2"5"-33"16,9 2-40-16,21-7-81 15,6-4-22-15,8-7-41 16,-1-3-15-16,1 1-1 16,-2 2-41-16</inkml:trace>
  <inkml:trace contextRef="#ctx0" brushRef="#br0" timeOffset="133113.9309">16229 8009 1576 0,'-17'-2'324'0,"-19"3"-110"16,-3 1-32-16,6 5-94 16,-1 7-32-16,3 3-48 15,7 6-8-15,13 10-11 16,7 2-2-16,13 7 0 16,11 0 3-16,13 2 10 15,2-5 7-15,7-9 10 0,3-8 6 16,4-22 4-1,4-9 2-15,-4-22 6 0,-6-9 11 16,-22-12 30-16,-18-5 7 16,-26 6-3-16,-14 8-16 15,-13 6-41-15,2 13-22 16,7 9-1-16,12 4-349 16</inkml:trace>
  <inkml:trace contextRef="#ctx0" brushRef="#br0" timeOffset="203298.8579">19833 6954 1344 0,'-1'-1'255'0,"-5"1"-63"16,-1 1-1-16,-5 15-50 16,-3 5-18-16,1 16-39 15,0 9-14-15,6 13-33 16,6 4-9-16,9 2-9 16,5-6-4-16,10-10-6 15,6-10-1-15,4-20-3 16,1-7 1-16,3-21 1 15,1-2 0-15,-3-16 3 16,-2-10 0-16,-6-8 1 16,-3-8-1-16,-10-2-1 15,-5 4-1-15,-11 10 1 16,-7 11-1-16,-3 21 0 16,-5 7 4-16,-1 20 1 0,1 8 1 15,7 15-2-15,7-2-6 16,10 10-5-16,7 2-1 15,11-7-1-15,5 0 0 16,15-18 1-16,2-9 0 16,10-18 3-16,-1-14 1 15,-4-17 6-15,-1-12 1 16,-21-13 4-16,-4-1 9 16,-25-4 10-16,-16 1 1 15,-13 16-4-15,-11 1-11 0,0 20-17 16,5 11-21-16,12 11-69 15,4 6-73-15</inkml:trace>
  <inkml:trace contextRef="#ctx0" brushRef="#br0" timeOffset="203718.2673">20695 7156 1520 0,'11'1'276'0,"17"0"-55"16,6 0-48-16,11-1-56 15,2 0-29-15,-4 4-52 16,1 2-11-16,-13-3-29 16,-6 2-33-16,-5-5-160 15,-4 0-238-15</inkml:trace>
  <inkml:trace contextRef="#ctx0" brushRef="#br0" timeOffset="203977.5759">20704 7329 1465 0,'-4'1'256'15,"2"5"-53"-15,8-4-13 16,-6-2-30-16,30 0-30 16,59-1-36-16,-30-4-16 15,-2-2-29-15,-2 5-33 0,-12 4 280 16</inkml:trace>
  <inkml:trace contextRef="#ctx0" brushRef="#br0" timeOffset="204737.2166">21394 7234 1573 0,'5'1'312'0,"4"-1"-100"16,7 0-33-16,19 0-50 16,4 2-32-16,21 3-54 15,2-1-11-15,-2-2-69 16,-3 0-286-16</inkml:trace>
  <inkml:trace contextRef="#ctx0" brushRef="#br0" timeOffset="205334.87">22070 6943 627 0,'0'-4'386'0,"0"2"-66"15,3 1-165-15,-3 1-55 16,0-1 2-16,0-1-3 16,0 1 4-16,0 1-8 15,0 0-8-15,0 12 1 16,5 51 5-16,-5-2 0 0,2 6 5 15,-2 14-24-15,0 1-14 16,1-15-30-16,4-4-41 16,4-26-88-16,1-12-95 15</inkml:trace>
  <inkml:trace contextRef="#ctx0" brushRef="#br0" timeOffset="205800.1184">22406 7026 1501 0,'-1'-3'276'16,"0"4"-54"-16,-2 9-28 15,-3 18-52-15,-1 11-37 16,-3 10-42-16,-3 11-13 16,9 2-23-16,4-2-6 15,5-11-15-15,1-12-11 0,1-14-31 16,-5-13-20-1,3-11-99-15,3-5-129 0</inkml:trace>
  <inkml:trace contextRef="#ctx0" brushRef="#br0" timeOffset="205981.8017">22353 7116 1486 0,'6'-4'276'0,"6"-2"-30"16,9-2-60-16,14 5-97 16,7-3-28-16,4 3-44 15,-2-3-6-15,-6 2-38 16,-6 3-56-16</inkml:trace>
  <inkml:trace contextRef="#ctx0" brushRef="#br0" timeOffset="206175.285">22364 7217 1530 0,'1'2'316'0,"1"2"-33"0,12-4-115 15,14 3-49-15,9 1-58 16,10-3-24-16,5 3-28 15,-3-4-30-15</inkml:trace>
  <inkml:trace contextRef="#ctx0" brushRef="#br0" timeOffset="206487.9724">22375 6837 1545 0,'1'0'298'15,"6"0"-80"-15,15 0-76 16,15 0-85-16,7 0-20 16,9 0-28-16,-5-2-4 15,0 2-16-15,-5-1-27 16,-6 1-104-16,-8 0-71 0</inkml:trace>
  <inkml:trace contextRef="#ctx0" brushRef="#br0" timeOffset="206628.6344">22752 6763 1412 0,'-4'0'249'0,"-1"1"-43"16,5 5-36-16,5 4-75 16,4 2-15-16,3-1-23 15,8 1-1-15,-7-5-10 16,-5-1-9-16,-6 3-12 16,-4-6-16-16,-3 0-69 15</inkml:trace>
  <inkml:trace contextRef="#ctx0" brushRef="#br0" timeOffset="207055.8547">22999 6891 1026 0,'0'0'425'0,"-1"3"-221"15,-2 4-5-15,2-7-36 16,-2 17-14-16,-10 58-36 16,11-16-14-16,-3 16-30 15,2 9-8-15,-1-4-25 16,1-3-13-16,4-17-13 15,0-15-6-15,10-16-36 16,-2-10-38-16</inkml:trace>
  <inkml:trace contextRef="#ctx0" brushRef="#br0" timeOffset="207302.2975">23266 7270 1610 0,'6'-3'399'0,"1"-6"-55"16,2 6-115-16,-4-3-129 15,-5 3-40-15,0 3 32 16</inkml:trace>
  <inkml:trace contextRef="#ctx0" brushRef="#br0" timeOffset="207806.9703">23581 6933 1414 0,'-1'-2'262'15,"-3"-1"-25"-15,1 11-69 16,0 11-11-16,-1 19-46 16,1 12-22-16,-1 21-36 15,1 5-13-15,2 5-23 16,1-2-4-16,1-22-24 15,1-5-20-15,2-20-56 16,1-12-70-16</inkml:trace>
  <inkml:trace contextRef="#ctx0" brushRef="#br0" timeOffset="208242.2486">23924 7069 1519 0,'-6'14'265'0,"-16"19"-72"16,2 5-55-16,5 15-46 15,-5-2-26-15,2 2-45 16,1-3-8-16,1-13-11 16,4-8 0-16,5-17-11 0,4-6-24 15,6-13-56-15,5-9-26 16,6-15-55-16,1-8-29 16</inkml:trace>
  <inkml:trace contextRef="#ctx0" brushRef="#br0" timeOffset="208484.2172">23922 7067 1165 0,'-3'-1'345'0,"-2"-3"-149"16,-3 2 1-16,5 10-59 16,4 1-27-16,-1 3-41 15,8 5-20-15,10 3-23 16,3 1-3-16,14 2-1 16,1 3-1-16,0 3 1 15,-2 2-4-15,-10 5-5 16,-7 0 0-16,-13 1 6 15,-7-3 3-15,-10-2 3 16,-9-3-1-16,-13-9-6 16,-3-6-2-16,-7-14-11 15,6-8-10-15,12 0-43 16,7-4-29-16,15 0-240 16</inkml:trace>
  <inkml:trace contextRef="#ctx0" brushRef="#br0" timeOffset="208918.2245">24269 7250 1385 0,'-1'0'240'0,"10"0"-36"16,4 10-36-16,-3 12-72 15,8 3-5-15,-18 12-29 16,-3-1-6-16,-3-4 0 15,-1-5-7-15,8-10-15 16,-1-12-9-16,2-12-12 16,4-12-3-16,3-15-5 15,3-2-1-15,7-7 4 16,1 6 6-16,7 12 9 16,5 5 1-16,-2 14-6 15,-5 6-7-15,-8 8-8 0,-5 4-3 16,-5 4-39-16,-5-1-34 15,-1-7-187-15</inkml:trace>
  <inkml:trace contextRef="#ctx0" brushRef="#br0" timeOffset="209274.0761">24237 7072 1631 0,'7'2'325'0,"14"6"-195"16,4-1-32-16,14-1-35 16,2-2-19-16,-2 0-25 15,0 0-2-15,-7-1-4 16,-5-3-4-16,-9-5-42 15,-4-2-37-15,-9-1-57 16,-5-1 8-16,-6-1 33 16,-3-3 32-16,2 4 47 15,3 2 19-15,6 3 24 16,4 4 13-16,5 7 27 16,-2 2 2-16,-1 5 2 0,-3 1-9 15,-6-2-28-15,-2 0-55 16</inkml:trace>
  <inkml:trace contextRef="#ctx0" brushRef="#br0" timeOffset="209706.9529">24787 6890 1365 0,'-2'-5'257'0,"-5"-1"-25"15,0 7-25-15,1 12-65 0,1 10-32 16,4 14-39-16,0 10-10 16,1 18-18-16,2 6-5 15,2 13-17-15,-1-3-5 16,3-7-6-16,-1-13 0 15,3-14-2-15,1-8 0 16,-7-17-1-16,-3-9 3 16,-3-13-37-16,-2-3-25 15</inkml:trace>
  <inkml:trace contextRef="#ctx0" brushRef="#br0" timeOffset="248149.003">12770 12836 1489 0,'-6'-2'255'0,"-10"4"-94"15,-4 12-13-15,-2 29-53 16,1 18-22-16,4 17-25 16,6 8-12-16,13 4-20 15,4-4-4-15,24-4-7 16,3-12 0-16,7-26 3 16,6-14 1-16,2-30 6 15,12-10 1-15,1-24 5 16,-1-10 0-16,-11-15 2 15,-8-8-3-15,-22-2-1 16,-11 4-2-16,-13 1-5 16,-12 5 0-16,-3 20-7 15,-6 7 1-15,0 30 3 16,0 6-2-16,3 19-3 16,6 13-7-16,24 4-7 31,-4-19-1-31,2 0 4 0,24 71 2 0,25 3 5 15,4-10 0-15,-5-51 2 0,1-13 3 16,0-24 6-16,1-9 12 16,-6-25 30-16,-5-10 7 15,-19-13 6-15,-7-1-8 16,-23-5-25-16,-14 2-8 16,-8 5-16-16,-5 5-8 15,4 19-32-15,5 13-37 16,4 20 180-16</inkml:trace>
  <inkml:trace contextRef="#ctx0" brushRef="#br0" timeOffset="248535.0582">13776 13154 1529 0,'8'1'288'0,"6"-1"-67"16,18 2-121-16,8-1 15 16,12 0-59-16,0 1-16 15,-2 4-20-15,2 3-8 0,-18 0-40 16,-1 4-65-16</inkml:trace>
  <inkml:trace contextRef="#ctx0" brushRef="#br0" timeOffset="248735.0645">13812 13325 1383 0,'-4'6'249'0,"0"6"-39"16,4-1-6-16,19-2-28 16,9-2-31-16,21-6-49 15,11 2-22-15,7-1-36 16,-4-2-1-16,-15-3-356 16</inkml:trace>
  <inkml:trace contextRef="#ctx0" brushRef="#br0" timeOffset="249177.7783">14678 12819 1529 0,'-4'6'282'0,"-1"15"-70"0,-4 16-45 16,8 30-36-16,-6 10-28 16,-4 13-36-16,6 7-14 15,-9-3-24-15,7-7-6 16,6-16-8-16,2-17-9 15,11-29-68-15,0-9-111 16</inkml:trace>
  <inkml:trace contextRef="#ctx0" brushRef="#br0" timeOffset="249433.2671">15046 12977 1538 0,'0'10'302'15,"0"9"-54"-15,-2 17-115 16,2 7-5-16,2 16-42 16,-2 3-18-16,0 10-28 15,3 0-13-15,-3-14-16 16,2-6 1-16,3-25-11 15,-2-7-24-15,1-10-82 16,-3-10-101-16</inkml:trace>
  <inkml:trace contextRef="#ctx0" brushRef="#br0" timeOffset="249586.8554">15074 13014 1537 0,'20'-2'271'0,"14"-4"-108"16,14-4-97-16,3 6-15 16,0 0-40-16,-1 4 2 0,-5 6-80 15</inkml:trace>
  <inkml:trace contextRef="#ctx0" brushRef="#br0" timeOffset="249792.2538">15035 13276 1549 0,'11'3'280'16,"10"3"-118"-16,23-8-80 15,15-2 11-15,11-4-57 16,2-4-17-16,0 4 1 15,-6 2-45-15</inkml:trace>
  <inkml:trace contextRef="#ctx0" brushRef="#br0" timeOffset="250166.9449">15046 12746 1543 0,'2'-6'271'0,"10"1"-83"16,9 0-69-16,15 4-27 16,4 2-17-16,7 1-40 15,4 4-7-15,-2 1-18 16,0 1-4-16,-11-1 0 15,-4 0 2-15,-16-5 2 16,-5-2-1-16,-13-4-5 16,-1-6-4-16,-5-3-4 15,1-4-2-15,5 4-2 16,6 1 0-16,9 9-3 16,0 3 1-16,0 6 2 15,-7 7 2-15,-3 4 4 16,-7 1 3-16,-6 4-21 15,0 0 248-15</inkml:trace>
  <inkml:trace contextRef="#ctx0" brushRef="#br0" timeOffset="250615.3803">15712 12875 1522 0,'-3'15'260'0,"-6"19"-103"16,4 12-41-16,-4 15-13 15,-2 2-5-15,-2 15-5 16,3 3 0-16,7 7-32 0,-1 0-19 16,10-20-22-16,-4-13-5 15,-1-22-5-15,6-10 1 16,-2-12-23-16,1 0 59 16</inkml:trace>
  <inkml:trace contextRef="#ctx0" brushRef="#br0" timeOffset="251694.252">15936 13306 1686 0,'-1'-1'378'0,"-2"0"-203"0,2-2-53 16,1 3-57-16,0 0-33 16</inkml:trace>
  <inkml:trace contextRef="#ctx0" brushRef="#br0" timeOffset="252191.9861">16321 12837 1140 0,'-2'2'374'0,"-5"11"-113"16,2 14-53-16,-2 29-87 16,1 13 7-16,0 14-39 15,-2 2-25-15,1 7-27 16,-4-8-10-16,4-7-11 15,4-7-3-15,4-25-13 16,6-11-27-16,6-11-181 16</inkml:trace>
  <inkml:trace contextRef="#ctx0" brushRef="#br0" timeOffset="252517.9583">16693 13046 1389 0,'-1'-2'245'15,"-4"0"-44"-15,1 7-32 16,3-5-69-16,-3 21-4 16,-15 50-21-16,0-21-13 15,1 18-21-15,-5-4-12 16,11 2-15-16,7-2-6 0,0-24-9 16,7-9-25-16,7-23-102 15,-6-15-93-15</inkml:trace>
  <inkml:trace contextRef="#ctx0" brushRef="#br0" timeOffset="252800.8397">16674 13001 1490 0,'-3'2'248'15,"-2"7"-76"-15,6 6-95 16,7 5-13-16,14 13-21 15,5 4 0-15,7 4-5 16,0-2-9-16,4 1-11 16,3 1-6-16,-4-3-2 0,-1-3 1 15,-20-5-1-15,-8-4 0 16,-16-4 3-16,-14-3 2 16,-12-1 3-16,-15-1 0 15,-11-7-5-15,3 3-2 16,6-7-7-16,9-4-5 15,18-1-75-15,8-4-140 16</inkml:trace>
  <inkml:trace contextRef="#ctx0" brushRef="#br0" timeOffset="253329.8788">17078 13242 1463 0,'6'0'219'15,"5"7"-99"-15,-1 3-15 16,8 18-4-16,-6 6-20 0,-5 10-5 16,8 7-2-16,-10-11-27 15,-5-7-9-15,3-13-13 16,-3-9-3-16,0-9 0 16,0-7-1-16,0-17-3 15,0-6-6-15,6-18-13 16,5 3-5-16,10 0-10 15,5 6 0-15,8 14-2 16,4 7 4-16,-1 12-8 16,1 6-33-16,-5 9-358 15</inkml:trace>
  <inkml:trace contextRef="#ctx0" brushRef="#br0" timeOffset="253910.5539">17078 13094 1374 0,'-1'0'227'16,"-4"-1"-76"-16,8 0-68 16,-3 1 5-16,10 0-35 15,20 0-16-15,43 2-18 16,-32-1-7-16,1 2-8 15,-5 3-1-15,-10-4-5 16,-10-2-10-16,-16-1-35 0,-6-3-15 16,-10-3 1-16,-2-2 8 15,2-4 37-15,5 1 12 16,8-3 4-16,4 3 8 16,10 6 28-16,3 2 13 15,3 5 19-15,2 9-10 16,-5 3-23-16,-4 0 6 0</inkml:trace>
  <inkml:trace contextRef="#ctx0" brushRef="#br0" timeOffset="254409.1056">17674 12822 1553 0,'-2'1'271'0,"0"6"-123"16,2 8-51-16,-2 18-40 16,2 9-12-16,-3 25 6 15,-1 14 10-15,2 23 11 16,-3 13 3-16,-1 2-22 16,-3-8-10-16,5-26-14 15,-1-19-1-15,7-21-3 16,3-11 0-16,-3-17 109 15</inkml:trace>
  <inkml:trace contextRef="#ctx0" brushRef="#br0" timeOffset="260460.0314">2130 9962 1589 0,'-4'1'303'0,"1"18"-131"16,-2 12-32-16,3 42-21 16,-2 22-14-16,4 28-26 15,4 13-19-15,3-4-25 16,4-9-10-16,0-25-10 0,-2-17 2 15,-1-33-1-15,-3-10-11 16,-4-26-49-16,0-9-29 16,-1-14-127-16,0-12-155 15</inkml:trace>
  <inkml:trace contextRef="#ctx0" brushRef="#br0" timeOffset="260713.4093">2235 10598 863 0,'13'-7'503'0,"19"-9"-269"16,4-1-32-16,12 11-34 15,4 6-35-15,2 22-38 16,-7 14-15-16,-14 18 8 16,-21 8 4-16,-19 7-13 15,-4 2-3-15,-31-8-28 16,1-1-9-16,-18-13-11 15,-9-9-2-15,14-21-6 16,5-19-4-16,21-13-26 16,8-11-21-16,10 0-61 15,12 11-34-15</inkml:trace>
  <inkml:trace contextRef="#ctx0" brushRef="#br0" timeOffset="261124.6543">3304 10979 1574 0,'18'11'321'0,"13"19"-81"15,-5 12-22-15,-27 14-59 16,-13 3-26-16,-20 0-57 0,-8-4-49 16,4-18-101-16</inkml:trace>
  <inkml:trace contextRef="#ctx0" brushRef="#br0" timeOffset="262007.3486">4888 10779 1020 0,'9'-11'444'0,"2"-10"-238"15,-9-7-64-15,1-2 1 16,-15-6-48-16,-7-3-6 16,-14 1-1-16,-13-1-14 15,-6 5-22-15,-2 3-9 16,-1 14-12-16,3 13-3 15,6 21-10-15,2 12-8 16,11 14-12-16,11 4-5 16,8 5-5-16,14 3 0 0,22 1 4 15,5-4 3-15,18-16 3 16,11-11 4-16,11-29-1 16,10-18-14-16,13-23-61 15</inkml:trace>
  <inkml:trace contextRef="#ctx0" brushRef="#br0" timeOffset="262329.9878">4966 9833 1524 0,'1'-7'293'16,"-2"-3"-64"-16,-10 4-43 16,-6 22-90-16,4 14-36 15,3 32-34-15,-2 18 3 16,11 40 10-16,-8 6 1 0,11 12-1 15,12 2-11 1,2-29-13-16,10-11-2 0,-7-31-31 16,-4-14-20-16</inkml:trace>
  <inkml:trace contextRef="#ctx0" brushRef="#br0" timeOffset="263457.349">5782 10848 1785 0,'-3'29'454'16,"-4"17"-267"-16,-14 25-68 16,-8 6 4-16</inkml:trace>
  <inkml:trace contextRef="#ctx0" brushRef="#br0" timeOffset="265285.3525">7213 10372 1687 0,'2'7'363'0,"-2"8"-177"16,0 21-49-16,-9 27-22 15,-11 15-21-15,-13 22-47 16,-13-7-15-16,-5-12-31 16,-1-18-6-16,0-31-16 15,3-16-16-15,-4-27-5 16,1-11 4-16,8-13 10 15,3-10 11-15,15-5 9 16,9 2 3-16,13 5 0 16,8 10-1-16,13 12 8 0,9 8 7 15,17 16 18-15,8 9 10 16,11 16 12-16,4 4 4 16,1 11-1-16,-3-1-8 15,-4 0-10-15,-3-3 2 16,-12-8-36-16,-3-2 314 15</inkml:trace>
  <inkml:trace contextRef="#ctx0" brushRef="#br0" timeOffset="265661.859">8303 10910 1752 0,'3'16'458'0,"6"15"-206"15,-10 15-107-15,-9 5-28 16,-6 5-71-16,-4-4-41 15</inkml:trace>
  <inkml:trace contextRef="#ctx0" brushRef="#br0" timeOffset="266358.9514">9923 10382 1486 0,'-7'-4'263'0,"-11"-4"-49"15,-10 7-23-15,-20 6-48 16,-11 6-19-16,-12 16-36 16,0 1-8-16,13 22-22 15,16 4-17-15,23 10-20 16,17 5-7-16,32 0-9 15,16-6 1-15,32-15 2 16,12-9-2-16,10-25 0 16,-4-5 3-16,-9-16-2 15,-4-7 1-15,-26-3-1 16,-8 1-2-16,-26 11 176 16</inkml:trace>
  <inkml:trace contextRef="#ctx0" brushRef="#br0" timeOffset="269704.2726">4563 12727 1621 0,'10'3'276'16,"27"4"-215"-16,24 1-53 0,55-1-3 15,24-1 14-15,41-1 23 16,11 2 6-16,10 5 10 15,-6 3-9-15,-14 3-23 16,-10 5-3-16,-19-2-32 16,-12-5-109-16</inkml:trace>
  <inkml:trace contextRef="#ctx0" brushRef="#br0" timeOffset="270197.4665">6230 12703 1570 0,'-1'2'267'0,"5"3"-161"16,11 7-35-16,25 5-38 15,10 0-4-15,11 7-2 16,3 0-1-16,-3 7-10 16,-2 5-3-16,-13 2-4 15,-9-6 1-15,-23-9 16 16,-13-6 18-16,-23 1 21 15,-17-3 9-15,-15 4-11 16,-8 3-20-16,5 2-14 16,0 5 356-16</inkml:trace>
</inkml:ink>
</file>

<file path=ppt/ink/ink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20T08:00:01.383"/>
    </inkml:context>
    <inkml:brush xml:id="br0">
      <inkml:brushProperty name="width" value="0.05292" units="cm"/>
      <inkml:brushProperty name="height" value="0.05292" units="cm"/>
    </inkml:brush>
  </inkml:definitions>
  <inkml:trace contextRef="#ctx0" brushRef="#br0">1948 10392 1284 0,'4'0'288'0,"17"0"-41"16,12 0-81-16,19 1-83 16,8 7-10-16,8 1-38 15,-4 2-17-15,-2-4-32 16,-5-3-66-16</inkml:trace>
  <inkml:trace contextRef="#ctx0" brushRef="#br0" timeOffset="225.5061">1975 10584 1578 0,'13'5'321'15,"5"3"-111"-15,23 3-67 16,5-2-13-16,11-2-51 15,8-3-25-15,-3 3-29 16,3 1-10-16,-9-3-34 16,-4 1-48-16</inkml:trace>
  <inkml:trace contextRef="#ctx0" brushRef="#br0" timeOffset="418.9856">2013 10903 1516 0,'16'9'299'16,"2"2"-33"-16,24 4-104 0,7-3-19 16,6-2-65-16,11 4-29 15,3 0-41-15,-1-1-2 16</inkml:trace>
  <inkml:trace contextRef="#ctx0" brushRef="#br0" timeOffset="931.8114">2897 10628 1486 0,'-19'1'270'16,"-19"1"-58"-16,2 8-87 16,5 2-19-16,9 5-63 15,11 5-24-15,11-3-28 0,9 1-4 16,9-5-1-16,10-5 3 16,8-4 7-16,3-6 3 15,0-2 4-15,-6-4 2 16,-15-3 8-16,-12 2 0 15,-20 3 1-15,-13 4-2 16,-19 6-6-16,-6 3-2 16,0 5-4-16,5 1-2 15,19 2-1-15,10 2-1 16,17 1 2-16,8 1 3 0,18 5 4 16,2-1 0-16,13-4 4 15,4 0 2-15,-2-13 4 16,6-1-13-16,-10-11-156 15</inkml:trace>
  <inkml:trace contextRef="#ctx0" brushRef="#br0" timeOffset="1061.921">2857 10332 1546 0,'-13'-3'372'0,"-12"-2"39"16,5 5-230-16,10 13-148 15,6 3-52-15</inkml:trace>
  <inkml:trace contextRef="#ctx0" brushRef="#br0" timeOffset="1614.8529">3159 10926 1472 0,'16'4'229'0,"15"3"-88"15,4 0-19-15,4-7-39 16,-2-4-18-16,-2-11-17 16,-3-3-8-16,-14-7-6 15,-7-3-2-15,-18-3-4 0,-9-2-4 16,-17-2-7-16,-2 3-4 16,-6 9-8-16,3 7 0 15,6 17 2-15,3 11 1 16,10 18 1-16,3 11 2 15,11 16 10-15,5 6 8 16,9 8 16-16,5 2-2 0,1-4-13 16,1-2-4-16,5-20-64 15,0-10-31-15</inkml:trace>
  <inkml:trace contextRef="#ctx0" brushRef="#br0" timeOffset="2244.4759">3789 10897 735 0,'0'-7'503'16,"-1"-7"-221"-16,-2-3-142 16,-1 3-38-16,-2-2-2 15,0-5-1-15,-3 3-3 16,-7-2-5-16,-4 2-4 15,-9 5-29-15,0-1-13 0,3 10-24 16,7 4-8-16,9 8-17 16,-1 3-6-16,6 11-8 15,0 5 2-15,8 4 1 16,6 4 3 0,9-5 9-16,3-4 2 0,3-12 1 15,3-8 2-15,-3-10 3 16,3-85 18 31,0 0-22-47,-33 97 0 15,4-2 4-15,-1 6 0 16,-5 7-1-16,5 7 1 16,2 0-2-16,6-2-1 15,9-1 2-15,10-6 7 16,10-1 6-16,11-8 13 0,1-6 8 15,-5-8 7-15,-8-7 1 16,-9-6-2-16,-11-4-2 16,-7-1-10-16,-7 0-13 15,-10 3-76-15,6 6-74 16</inkml:trace>
  <inkml:trace contextRef="#ctx0" brushRef="#br0" timeOffset="2489.0705">4077 10677 1496 0,'0'0'257'0,"3"3"-65"16,4 9-52-16,2 13-55 15,3 8-8-15,3 18-26 16,-3 8-6-16,0 10-10 15,-1-1-5-15,-6-2-8 16,2-8-7-16,-1-9-5 16,1-5-1-16,-1-18-19 15,-1-1-33-15,-2-16-420 16</inkml:trace>
  <inkml:trace contextRef="#ctx0" brushRef="#br0" timeOffset="2634.9483">4158 10991 1547 0,'0'-4'338'16,"6"-3"-9"-16,6-1-187 15,9 6-116-15,8-2-14 16,9-3-24-16,3 5 10 16</inkml:trace>
  <inkml:trace contextRef="#ctx0" brushRef="#br0" timeOffset="3038.1524">4657 10671 1439 0,'-14'-4'226'0,"-19"-4"-71"15,4 7-24-15,4 7-67 16,4 2-26-16,15 7-38 16,0-1-8-16,14 1-4 15,14 3 1-15,2-2 5 16,10 2 4-16,-3-4 2 16,-5-6 2-16,-5-4 1 0,-5-4-3 15,-7 0-10-15,-6 0-12 16,-11-2-2-16,-7 2 3 15,-16 0 18-15,-6 5 20 16,1 4 17-16,5 2 8 16,12 4 9-16,9 4 5 15,5-1 19-15,9 2 7 16,13 2-2-16,10-4-8 16,16-2-26-16,-1-2-15 0,2-13-10 15,-3-1-21 1</inkml:trace>
  <inkml:trace contextRef="#ctx0" brushRef="#br0" timeOffset="3563.5265">5940 10839 1287 0,'2'-7'299'0,"-2"-6"-75"0,-6-1-35 15,-3-2-20-15,-12 1-31 16,2-2-15-16,-20 2-32 15,-4 0-8-15,-1 5-25 16,3 2-14-16,11 9-27 16,1 5-13-16,12 10-15 15,4 7-3-15,13 7-3 16,7 2 0-16,10-1 9 16,6-3 1-16,12-6 6 15,3-6 1-15,3-10-4 16,1-4-27-16,-9-16-86 15,0-3-99-15</inkml:trace>
  <inkml:trace contextRef="#ctx0" brushRef="#br0" timeOffset="3674.2371">5798 10495 1656 0,'-14'-5'397'0,"-12"-5"-111"15,10 10-194-15,5 5-75 16,12 5-151-16</inkml:trace>
  <inkml:trace contextRef="#ctx0" brushRef="#br0" timeOffset="4180.5532">5972 10689 1452 0,'4'-2'239'0,"7"0"-52"16,10-1-22-16,11 5-52 16,6 2-6-16,3 1-31 15,-1 1-8-15,-4-4-25 16,-2 1-14-16,0-3-15 16,-4 0-4-16,-10-5 1 15,1-1 0-15,-12-1-9 16,-4 0-6-16,-10 4-9 15,-8-1-3-15,-5 9 2 16,-5 5 5-16,-1 9 6 16,1 2 1-16,2 5-2 15,2-1-1-15,13 1 0 0,6-5-1 16,11-2 1-16,12-1 2 16,6-7 3-16,6-3 1 15,2-7 2-15,-2-6 1 16,-6-7 1-16,-3-5 0 15,-7-4 0-15,-5-1-5 16,-2 0-22-16,-1 2 1 16,-6 2-1-16,2 0 4 0,-5 2 19 15,-4 4 3-15,2 6 23 16,-3 6 10-16,2 11 23 16,2 11 8-16,2 12-6 15,2 3-11-15,8 6-23 16,0-2-4-16,6-8 304 15</inkml:trace>
  <inkml:trace contextRef="#ctx0" brushRef="#br0" timeOffset="5130.3957">7865 10405 1384 0,'5'-11'240'0,"-6"-15"-48"15,0 6 2-15,3 12-71 16,-2 8-16-16,11 22-37 16,5 11-19-16,2 22-2 15,-1 5-1-15,-1 9-15 16,0 0-4-16,4 0-9 15,0-4-6-15,-1-15-4 0,1-9 2 16,-9-18 1-16,-2-9-1 16,-5-13 5-16,1-2 0 15,-3-13-1-15,1-4 0 16,2-15-6-16,3-7-2 16,4-16-8-16,5-8 0 15,9-5-3-15,2-2-1 16,7 7 1-16,-3 13 1 15,-11 21 0-15,-9 14-2 0,-11 26-1 16,-3 14-1 0,-2 19 1-16,4 8 1 0,10 12 3 15,7 1-1-15,9 4 0 16,7-1 1-16,-1-16 1 16,-4-10 0-16,2-23 4 15,-10-12 1-15,-2-19 10 16,3-9 5-16,-7-20 10 15,2-11 0-15,-1-15-7 16,-1-5-9-16,1-1-9 16,-3 7-2-16,-1 14-3 15,-2 11-2-15,-7 16-16 16,-1 9-25-16,-1 16-65 16</inkml:trace>
  <inkml:trace contextRef="#ctx0" brushRef="#br0" timeOffset="5397.6811">9085 10561 1577 0,'8'-3'322'0,"19"2"-106"16,8-1-70-16,10 2-83 15,9 0-24-15,-7 0-22 16,-7 2-6-16,-3 8-109 16,-8-1 94-16</inkml:trace>
  <inkml:trace contextRef="#ctx0" brushRef="#br0" timeOffset="5591.1907">9161 10737 1691 0,'20'2'378'0,"25"1"-200"0,5 0-18 15,7-1-69-15,2 1-28 16,-4 3-27-16,-3-2 335 16</inkml:trace>
  <inkml:trace contextRef="#ctx0" brushRef="#br0" timeOffset="6009.3496">10150 10176 1672 0,'0'7'371'16,"-1"20"-176"-16,-1 17-43 15,-3 28-53-15,2 11-22 16,-1 7-28-16,3-1-11 16,2-11-13-16,0-8-8 15,3-20-8-15,-1-12-15 16,1-22-57-16,1-6-47 16</inkml:trace>
  <inkml:trace contextRef="#ctx0" brushRef="#br0" timeOffset="6197.8881">10055 10295 1381 0,'3'-6'281'0,"14"-4"50"16,11 3-113-16,21 4-99 15,14-1-31-15,1 1-50 16,3 2-18-16,-6 1-16 15,-9 1-37-15,-2 4-112 16</inkml:trace>
  <inkml:trace contextRef="#ctx0" brushRef="#br0" timeOffset="6400.5191">10161 10561 1601 0,'8'0'330'15,"24"4"-137"-15,9 0-37 16,17-4-55-16,10 4-33 16,-6-4-8-16,4 6-57 0</inkml:trace>
  <inkml:trace contextRef="#ctx0" brushRef="#br0" timeOffset="6853.8687">10053 9923 1478 0,'-1'0'266'0,"0"1"-48"0,5 2-62 16,-4-3-66-16,14 6-18 15,67 19-15-15,-22-14-9 16,14-7-17-16,-1 1-10 15,-8-7-10-15,-9 2-18 16,-12 0-43-16,-6-1-18 16,-17 1-86-16,-4-3 7 15,-16-4 19-15,-8-1 22 0,-10-6 70 16,1 1 19-16,4 0 36 16,4 3 12-16,8 5 32 15,1 3 13-15,5 7 3 16,7 4 1-16,6 8 9 15,1 1 8-15,-5 5-8 16,-6-4-14-16,-8-5-31 16,-3 3-8-16,-2-17 116 15</inkml:trace>
  <inkml:trace contextRef="#ctx0" brushRef="#br0" timeOffset="7360.5384">10989 10595 1242 0,'-5'-7'306'16,"-3"-3"-118"-16,-4 7-49 16,1 3-21-16,1 12-61 15,1-2-22-15,6 5-25 16,2 4-6-16,7-6-4 16,6 2 0-16,6-7 0 15,2-5 9-15,-5-6 18 16,-2-1 10-16,-6-6 34 15,-7-2 8-15,0 0 11 16,0-4-4-16,-10 4-34 16,3 2-9-16,-1 2-34 0,4 5-282 15</inkml:trace>
  <inkml:trace contextRef="#ctx0" brushRef="#br0" timeOffset="7777.5169">11727 10277 1471 0,'-9'8'264'0,"-16"15"-28"16,-10 13-55-16,-2 22-65 15,-4 2-32-15,7 11-46 0,4 0-17 16,10-8-14 0,7 0-2-16,7-17-7 0,5-10-6 15,2-20-25-15,5-14-23 16,0-16-47-16,3-10-18 16,2-13-66-16,0-8-55 15</inkml:trace>
  <inkml:trace contextRef="#ctx0" brushRef="#br0" timeOffset="8035.8289">11650 10273 1184 0,'-1'-3'330'0,"2"-4"-135"16,-1 7-23-16,0 0-53 15,0 0-28-15,5 18-32 16,21 43-12-16,0-20-16 16,7 7 1-16,4 2-1 15,0-3-1-15,3 0-5 16,-5-5-6-16,-8-2-6 15,-2 0-2-15,-17-8-1 16,-7 0 1-16,-15-4 4 16,-8-1 2-16,-14-6 3 15,-10-7-1-15,-10-11-3 16,-7-6-4-16,4-10-7 16,8-3-2-16,20-2-30 15,13 0-35-15,26 0-151 16</inkml:trace>
  <inkml:trace contextRef="#ctx0" brushRef="#br0" timeOffset="8374.9687">12152 10606 1534 0,'11'14'273'0,"5"14"-96"16,2 8-27-16,-7 4-50 15,-6 0-22-15,-3-6-32 16,0-4-10-16,-1-14-15 16,2-7-1-16,-1-14-2 15,-1-11 0-15,5-11-4 16,3-4-5-16,6-2-6 15,1 2-2-15,7 5-2 16,3-1-2-16,6 10 0 16,3 4-2-16,-3 9 3 15,2 4 2-15,-7 0-36 16,-2 1-311-16</inkml:trace>
  <inkml:trace contextRef="#ctx0" brushRef="#br0" timeOffset="8903.1062">12124 10307 1111 0,'0'0'389'0,"1"0"-147"15,9 1-48-15,15 2-64 16,-2-2-20-16,24 2-32 16,-2-1-15-16,8-1-25 15,5 1-8-15,-12-2-23 16,1 0-17-16,-18-2-30 16,-5 0-30-16,-12-3-80 15,-8 1 4-15,-8-4-7 0,-7-3 41 16,-3 2 60-1,2 0 30-15,4 3 68 0,4 1 23 16,8 5 58-16,1 0 20 16,-5 0-11-16,0 0-6 15,10 3-45-15,5 14-17 16,24 24-29-16,-32-28-10 16,-4-5-15-16,-3-5 20 15</inkml:trace>
  <inkml:trace contextRef="#ctx0" brushRef="#br0" timeOffset="9365.5505">13142 10573 1551 0,'9'2'293'0,"13"1"-108"15,6-6-22-15,12 2-71 16,4-5-27-16,8 1-32 16,0 5-8-16,-4-4-46 15,-3 4-57-15</inkml:trace>
  <inkml:trace contextRef="#ctx0" brushRef="#br0" timeOffset="9604.5944">13215 10730 1473 0,'1'1'253'15,"17"4"-35"-15,9-2-51 16,22-1-46-16,9 2-30 16,6-1-46-16,0-1-15 15</inkml:trace>
  <inkml:trace contextRef="#ctx0" brushRef="#br0" timeOffset="13296.2264">14306 10136 1520 0,'-11'0'268'0,"-13"5"-92"16,-4 7-39-16,-7 23-6 0,-6 18-14 15,-1 36-10-15,15 14-13 16,22 23-40-16,17 3-21 16,28-7-21-16,3-11-2 15,13-23-34-15,10-12-44 16,3-29-455-16</inkml:trace>
  <inkml:trace contextRef="#ctx0" brushRef="#br0" timeOffset="14056.6402">14924 10317 1383 0,'-9'1'238'0,"-5"1"-66"0,-10 9-64 16,-5 2-26-16,-1 2-47 15,-1-3-18-15,3-5-10 16,1-6-1-16,4-6-3 15,5-4-1-15,6-1-2 16,5 5-2-16,0 5-3 16,1 4-1-16,-1 14-3 15,5 4 7-15,-3 12 8 16,2 1 6-16,3 0 8 16,-6-5-4-16,8-9-6 15,2-5-2-15,5-13 1 16,7-3 2-16,5-9-2 15,4-9-2-15,8 2-7 0,10 1-3 16,14 8 4 0,4 11 3-16,-6 15 18 0,-9 8 7 15,-32 17 25-15,-14 5 11 16,-26 4 1-16,-14 0-5 16,-10-10-23-16,-3-8-9 15,0-22-30-15,4-17-34 16,15-22-71-16,7-5-63 15</inkml:trace>
  <inkml:trace contextRef="#ctx0" brushRef="#br0" timeOffset="14372.415">15282 10583 1535 0,'2'0'281'0,"1"1"-81"15,0 2-38-15,-3-3-51 16,-1 1-23-16,-2 24-33 15,-5 35-16-15,6-25-21 16,2-1-8-16,7-5-5 0,4-5 1 16,7-9-2-16,2-4-2 15,3-11-44-15,-2-5-42 16</inkml:trace>
  <inkml:trace contextRef="#ctx0" brushRef="#br0" timeOffset="14542.2814">15232 10458 1540 0,'-2'-4'349'0,"-1"-5"2"16,6 4-175-16,6 9-111 15,4-3-53-15,4 4 178 16</inkml:trace>
  <inkml:trace contextRef="#ctx0" brushRef="#br0" timeOffset="14894.4876">15245 10309 1519 0,'17'0'259'0,"13"1"-93"15,14 1-71-15,5 4-15 16,3 0-23-16,0 0-14 16,-7-1-22-16,-7-1-11 15,-15-5-42-15,-9-5-15 16,-19-8-13-16,-3-4 8 0,-4-1 33 15,-2 2 9-15,6 7 18 16,3 2 8-16,5 8 13 16,1 2 9-16,10 9 12 15,-2 6 0-15,-8 6-5 16,5 4-7-16,-10 4-7 16,-1-2-5-16</inkml:trace>
  <inkml:trace contextRef="#ctx0" brushRef="#br0" timeOffset="15286.1274">15885 10472 1655 0,'-3'10'367'16,"1"7"-163"-16,2 18-108 15,5 2-22-15,6 11-32 16,2 2-11-16,5 3-11 16,2-3-20-16,-10-12-81 15,-3-8-45-15</inkml:trace>
  <inkml:trace contextRef="#ctx0" brushRef="#br0" timeOffset="15436.3157">15776 10691 1709 0,'14'-5'402'0,"24"-3"-175"0,12 3-90 15,14 5-67-15,7 5-21 16,-7 5-20-16,-6 2 23 15</inkml:trace>
  <inkml:trace contextRef="#ctx0" brushRef="#br0" timeOffset="15972.4911">16643 10566 1177 0,'-14'2'324'15,"-16"-4"-166"-15,3-11-21 0,-3-11 12 16,17-14-50-16,13-1-31 16,22-4-37-16,11 2-11 15,11 7 11-15,5 9 12 16,0 21 17-16,-3 11-1 15,-12 29-16-15,-15 10-9 16,-29 15-14-16,-17 4-2 16,-22-3-4-16,-4-2-6 15,2-13-16-15,3-9-11 0,8-20-41 16,10-11-16-16,14-13-1 16,13-4 6-16,7-3 37 15,10 1 30-15,14 11 49 16,-1 2 22-16,8 15 26 15,-2 3-6-15,0 9-33 16,3 2-16-16,-4-2-30 16,-1-3-35-16</inkml:trace>
  <inkml:trace contextRef="#ctx0" brushRef="#br0" timeOffset="16168.9772">17084 10540 1645 0,'1'-6'381'0,"-1"2"-156"0,3 4-98 15,-4 0-115-15,0 0-60 16</inkml:trace>
  <inkml:trace contextRef="#ctx0" brushRef="#br0" timeOffset="16381.4334">17104 10776 1755 0,'-3'21'412'0,"3"28"-217"16,-5 4-57-16,5 15-74 15,0 4-1-15,-7 8-46 16,-3 6-3-16,-4-4-4 16,-8-9-3-16,-4-23-18 15,-2-9-22-15,-7-27-27 16,3-16-31-16,6-27-340 16</inkml:trace>
  <inkml:trace contextRef="#ctx0" brushRef="#br0" timeOffset="16858.521">17029 10280 1472 0,'-1'-3'273'0,"0"-3"-13"16,3 2-75-16,-2 4-85 15,7 0-28-15,23 0-42 16,52 7-8-16,-28-2-8 16,9 2-11-16,-14-2-69 15,-4-2-43-15,-17-3-74 16,-11-1-57-16,-16-5 36 16,-9-1 56-16,-9-2 26 15,0-1 84-15,-3 1 144 16,7 3-12-16,7 4 22 15,5 2 19-15,7 8-13 16,3 4-15-16,2 9-38 16,-1 5-21-16,-1 4 0 0,-3-1 32 15</inkml:trace>
  <inkml:trace contextRef="#ctx0" brushRef="#br0" timeOffset="17245.4245">17639 10135 1516 0,'19'17'253'0,"26"34"-89"15,3 12-37-15,-2 25-23 0,-7 9-11 16,-24 10-26-16,-23 4-8 16,-25 0-23-16,-9-1-3 15,-6-22-28-15,6-18-16 16</inkml:trace>
  <inkml:trace contextRef="#ctx0" brushRef="#br0" timeOffset="17894.9417">18385 10589 1053 0,'-6'-5'402'15,"-9"-3"-224"-15,-1 3-7 0,-3 8-48 16,2 4-32-16,5 2-51 15,4 2-15-15,9 1-7 16,2-5 2-16,10 2 4 16,0 0 3-16,3-5 3 15,3-3 0-15,-1-1 1 16,-4-3-2-16,-5-6 0 16,-2 4 0-16,-11-4-4 15,-5-4-4-15,-7 6-11 16,-7-3-2-16,-1 9-4 15,4 5-2-15,4 1-3 16,8 4-3-16,8 1-1 16,4 0 0-16,14 0 3 15,0 2 1-15,8-8 2 16,-3-1 3-16,-7-3 4 16,-8-6 2-16,-15 2 388 15</inkml:trace>
  <inkml:trace contextRef="#ctx0" brushRef="#br0" timeOffset="18399.1331">19092 10139 1287 0,'-17'2'289'0,"-16"2"-77"16,-12 18-51-16,-4 13-25 16,-7 28-39-16,7 19-24 15,15 24-40-15,16 7-13 16,29 2-14-16,17-4-4 16,27-15-2-16,8-12-28 15</inkml:trace>
  <inkml:trace contextRef="#ctx0" brushRef="#br0" timeOffset="19223.6125">19448 10619 779 0,'-11'-10'479'0,"-11"-21"-230"15,10-5-130-15,11-9-27 0,7-2-15 16,16 6 9-16,1 3 18 16,8 15-6-16,7 15 14 15,1 23-22-15,1 16-26 16,-14 18-13-16,-18 4-14 15,-24 4-12-15,-14 1-3 16,-16 0-8-16,-3-5-3 16,-5-7-18-16,-1-11-19 15,7-20-46-15,5-10-11 16,18-23-10-16,10-8 15 0,17-1 44 16,9-1 14-16,14 6 39 15,9 5 10-15,9 11 26 16,0 8 11-16,2 16-2 15,-3 3-2-15,-12 8-21 16,1 4-7-16,-5-7-52 16,2-3-38-16</inkml:trace>
  <inkml:trace contextRef="#ctx0" brushRef="#br0" timeOffset="19572.6748">19940 10511 1540 0,'4'2'305'0,"0"6"-49"15,0 7-89-15,3 12-88 16,-7 6-13-16,-1 7-28 16,2 3-2-16,-1-3-14 15,7-3-8-15,10-11-10 16,-1-9-12-16,15-17-40 15,0-2-35-15,1-9-164 16</inkml:trace>
  <inkml:trace contextRef="#ctx0" brushRef="#br0" timeOffset="19768.2988">19831 10374 1754 0,'3'-3'408'0,"1"0"-226"16,6 2-139-16,5 1-28 16,4 0-69-16</inkml:trace>
  <inkml:trace contextRef="#ctx0" brushRef="#br0" timeOffset="20151.0308">19752 10202 1481 0,'7'-6'268'16,"5"-4"-30"-16,21 8-124 16,10 1-16-16,13 6-30 15,3 3-13-15,2-2-24 16,-3 2-15-16,-7-2-11 16,-7-5-13-16,-17 0-65 15,-8-1-29-15,-17-6-22 16,-2-1 20-16,-8-7 55 15,-1 1 25-15,2 2 35 0,1 0 9 16,6 4 30 0,3-1 13-16,11 10 7 0,1 6 11 15,4 9-17-15,-1 9-7 16,-12-1-14-16,-6 6-6 16,-10 0-11-16,0-2-15 15</inkml:trace>
  <inkml:trace contextRef="#ctx0" brushRef="#br0" timeOffset="20562.9419">20653 10430 1628 0,'0'-2'370'15,"-1"3"-134"-15,1 12-68 16,-1 11-82-16,2 11-30 16,3 10-27-16,1 3 0 15,1 2-7-15,-1-1-2 16,3-3-35-16,-1-3-53 0,1-16-121 15</inkml:trace>
  <inkml:trace contextRef="#ctx0" brushRef="#br0" timeOffset="20711.6309">20471 10659 1436 0,'7'-3'283'16,"12"0"87"-16,18-2-255 15,11 5-42-15,25-2-36 16,4 2-16-16,-1 2 310 16</inkml:trace>
  <inkml:trace contextRef="#ctx0" brushRef="#br0" timeOffset="21198.3978">21147 10333 1439 0,'3'-9'231'15,"1"-8"-50"-15,16 1-48 16,9 3-18-16,17 7-17 16,13 5-25-16,-4 12-36 15,-3 9-6-15,-15 7-14 16,-13 3-5-16,-16-2-4 15,-8 0-1-15,-14-4-3 16,-9-2-2-16,4-6-3 16,-1-8-1-16,12-3-15 15,7-7 1-15,12-2-2 16,11 5-1-16,4 5 13 16,5 7 2-16,-7 14 4 15,-6 2 1-15,-18 8 7 0,-17 4 3 16,-9-3 1-16,-16-2 0 15,-4-10-12-15,7-8-24 16</inkml:trace>
  <inkml:trace contextRef="#ctx0" brushRef="#br0" timeOffset="21530.7359">21877 10477 1505 0,'2'-3'319'16,"-2"-5"75"-16,-1 2-303 16,6 7-42-16,-9 0-82 0,4-1-58 15</inkml:trace>
  <inkml:trace contextRef="#ctx0" brushRef="#br0" timeOffset="21772.4966">21901 10628 1483 0,'0'14'255'0,"-5"10"-60"15,5 13-77-15,1 6-9 0,0 11-34 16,5 5-22-16,-3 1-1 15,2 3 7-15,-10-11 31 16,-2-1 9-16,-12-7-22 16,-8-7-18-16,-3-5-38 15,-4-8-7-15,-2-16-2 16,-2-7-13-16,5-15-55 16,7-4-28-16,11-12-117 15</inkml:trace>
  <inkml:trace contextRef="#ctx0" brushRef="#br0" timeOffset="22313.0714">21652 10137 1283 0,'14'-1'252'16,"9"-1"-126"-16,22 3-71 16,7-1-16-16,12 0-9 15,1-1-4-15,-1 2 3 16,-6 1 3-16,-16 0-19 15,-12 0-7-15,-22-4-31 16,-8 2-29-16,-13-2-40 16,-5-1-71-16,-4-5 3 15,5-4-72-15,9 2 190 16,5 4 241-16,10 3-8 0,1 1-52 16,6 6-7-16,0-2 9 15,-1 12-27-15,-3-1-19 16,-4 5-21-16,-3 2-1 15,1-5-24-15</inkml:trace>
  <inkml:trace contextRef="#ctx0" brushRef="#br0" timeOffset="22711.2766">22391 10082 1580 0,'11'14'323'0,"5"6"-97"16,21 32-115-16,0 8-16 15,-3 29-15-15,-10 11-6 16,-25 6-19-16,-22-1-9 15,-22-7-22-15,0-3-15 16,0-13-41-16,6-14-25 0</inkml:trace>
  <inkml:trace contextRef="#ctx0" brushRef="#br0" timeOffset="26770.2694">9072 12182 1443 0,'-2'0'240'0,"2"3"-42"16,5-3-50-16,-5 0-81 15,30 5-6-15,68 12-30 16,-28-8-3-16,-1-1-84 16,-2 0-80-16</inkml:trace>
  <inkml:trace contextRef="#ctx0" brushRef="#br0" timeOffset="27084.4156">9173 12375 1249 0,'2'1'304'15,"9"5"-69"-15,9 2-8 0,13 0-42 16,12 0-17-16,8-2-71 15,0-5-35-15,0-1-34 16,-6 0-3-16</inkml:trace>
  <inkml:trace contextRef="#ctx0" brushRef="#br0" timeOffset="29206.4011">10098 12366 938 0,'3'-1'447'0,"0"-3"-272"16,13-10-57-16,4-4 3 15,9-10-27-15,-2-8-11 16,4-4-16-16,2 4-5 0,-8-1-1 16,-3 5-4-16,-15 8-1 15,-6 3 2-15,-7 11-2 16,3 9-3-16,1 16-15 16,-4 8-13-16,1 17-11 15,5 13-5-15,1 10-5 16,5 10-2-16,7 4 0 15,-4-3 0-15,7-14-39 16,1-9-23-16</inkml:trace>
  <inkml:trace contextRef="#ctx0" brushRef="#br0" timeOffset="29671.1133">10751 12213 829 0,'3'-3'428'15,"0"-8"-207"-15,2 2-93 0,-9 1 6 16,-9-2 9-16,-3 8-14 16,-13-1-14-16,-3 11-37 15,0 10-24-15,-3 8-36 16,5 10-12-16,13 12-9 16,7 5-3-16,19 10 1 15,9-7 1-15,22-7-3 16,6-10 0-16,13-24 2 15,4-6 2-15,-1-19 6 16,-3-9-6-16,-17-13 52 16,-6-8 17-16,-23-11 40 15,-10-7 23-15,-21-2-31 16,-15 4-15-16,-17 2-44 16,2 14-13-16,-4 8-23 15,12 9-4-15,14 12-65 16,3 4-22-16</inkml:trace>
  <inkml:trace contextRef="#ctx0" brushRef="#br0" timeOffset="30158.0187">11407 12287 1040 0,'-2'1'442'0,"-2"11"-176"0,3 8-54 16,-1 13-66-16,-2 8-21 16,2 7-49-16,2 1-20 15,4-5-35-15,3-7-8 16,8-14-8-16,-2-8 2 16,4-15-28-16,3-5-31 15,0-7-162-15</inkml:trace>
  <inkml:trace contextRef="#ctx0" brushRef="#br0" timeOffset="30349.505">11370 12110 1536 0,'0'2'280'16,"0"3"-69"-16,2 0-151 16,-2-5-4-16,0 0-105 15</inkml:trace>
  <inkml:trace contextRef="#ctx0" brushRef="#br0" timeOffset="30717.5327">11280 11890 1550 0,'2'0'284'0,"6"0"-90"0,14 3-118 15,7-3-14-15,20 2-29 16,1-2-10-16,15 0-16 16,2-1-1-16,-10 1-25 15,1 2-9-15,-25 1-36 16,-7-1-13-16,-23-7 19 16,-4-4 5-16,-6-2 32 15,-1-1 16-15,7 6 17 16,-7 2 12-16,8 7 27 15,-2 6 12-15,4 8-1 16,2-2-5-16,-1 2-14 16,8 0-19-16</inkml:trace>
  <inkml:trace contextRef="#ctx0" brushRef="#br0" timeOffset="31004.5797">11938 12449 1585 0,'-1'3'379'0,"-1"3"-41"15,1 1-150-15,1-3-93 16,-1-5-46-16</inkml:trace>
  <inkml:trace contextRef="#ctx0" brushRef="#br0" timeOffset="31505.4354">12389 12311 1528 0,'0'7'254'0,"-3"12"-113"15,-1 4-19-15,2 14-19 16,1 1-10-16,1 7-21 15,3 0-27-15,4-9-30 16,2-2-5-16,5-17-4 16,0-5 0-16,3-11-1 15,5-7-9-15,9-1-39 16,5-8-70-16</inkml:trace>
  <inkml:trace contextRef="#ctx0" brushRef="#br0" timeOffset="31702.9701">12363 12171 1566 0,'0'-2'285'15,"3"-3"-131"-15,5 0-68 16,4 1-116-16</inkml:trace>
  <inkml:trace contextRef="#ctx0" brushRef="#br0" timeOffset="32160.6333">12239 11924 1185 0,'0'0'334'16,"-6"-4"-147"-16,14 5-72 16,9 1-11-16,10 1-50 0,14 3-11 15,8-5-25-15,4 3-6 16,6 2-6-16,-2 0-1 16,-9 4-4-16,-8-6-12 15,-20-4-51-15,-3-1-38 16,-12-10-37-16,-5-1 20 15,-4-9 52-15,-6 1 30 16,1 2 68-16,-3 2 18 16,3 6 39-16,2 4 13 15,7 6-5-15,6 6-10 0,4 8-18 16,6 5-3-16,-4 4 1 16,-7 3-11-16,-1 0-11 15,-4-2-5-15</inkml:trace>
  <inkml:trace contextRef="#ctx0" brushRef="#br0" timeOffset="33845.4226">13550 12158 1473 0,'-3'-2'272'0,"-6"0"-44"16,4 8-36-16,-7 22-66 15,3 15-40-15,3 28-30 16,5 9-12-16,4 2-23 15,7-4-7-15,5-23-4 16,0-10-14-16,3-20-54 16,-1-9-54-16</inkml:trace>
  <inkml:trace contextRef="#ctx0" brushRef="#br0" timeOffset="34000.0089">13306 12450 1554 0,'12'-1'286'0,"14"-5"-90"16,22 6-118-16,18-4 2 15,18 4-32-15,1 2 5 16,4 0 375-16</inkml:trace>
  <inkml:trace contextRef="#ctx0" brushRef="#br0" timeOffset="35406.5793">14415 12378 528 0,'-3'-1'393'0,"0"-8"46"16,-1-6-287-16,7-9-38 16,2-6 12-16,4-6-18 15,6 0 3-15,0-3-22 16,-2 0-8-16,0 8-7 15,-5 8 3-15,-4 8 2 0,-6 10-4 16,-6 12-23-16,1 10-16 16,-2 23-21-16,0 9-3 15,6 19 0-15,1 2-1 16,6 7-2-16,5-8-1 16,3-21-8-16,3-9-24 15,4-21-75-15</inkml:trace>
  <inkml:trace contextRef="#ctx0" brushRef="#br0" timeOffset="35879.3755">15109 12112 1458 0,'3'1'223'0,"-2"-1"-92"16,-8 0-10-16,6-1-54 15,-15-1-25-15,-51-6-26 16,30 4-8-16,-4-4-3 16,-1 0-3-16,10 5-14 15,3-1-3-15,11 8-5 16,2 5-1-16,3 4 9 15,4 6 1-15,2 9 3 0,3 3 2 16,5 2 12 0,1 0 9-16,8-6 10 0,3-6 4 15,9-12 0-15,8-5 0 16,9-9-4-16,7-1-3 16,15 2 0-16,-2 4 4 15,-4 4 9-15,-5 9 3 16,-21 14-6-16,-11 1-8 0,-19 15-4 15,-7 2 1-15,-23-5 5 16,-3 2 1-16,-13-13-6 16,-10-6 1-16,3-12-11 15,2-6-22-15,14-13-55 16,10-1-33-16</inkml:trace>
  <inkml:trace contextRef="#ctx0" brushRef="#br0" timeOffset="36199.9825">15614 12287 1367 0,'4'0'287'0,"2"1"-13"16,-4 9-76-16,3 5-18 15,-7 8-78-15,2 10-21 16,1 12-41-16,1-2-14 16,5 3-18-16,0-3-1 15,-4-17-2-15,3-1-1 16,0-12-11-16,3-5-20 0,7-7-57 15,0-3-33-15</inkml:trace>
  <inkml:trace contextRef="#ctx0" brushRef="#br0" timeOffset="36375.4375">15586 12139 1579 0,'2'-3'316'0,"3"0"-133"15,1 0-67-15,-6 3-68 16,0-1-38-16</inkml:trace>
  <inkml:trace contextRef="#ctx0" brushRef="#br0" timeOffset="36748.5796">15419 11913 1484 0,'10'0'214'0,"11"-3"-106"16,10 6-42-16,12 0-3 15,-1 1-6-15,15 5-18 16,-5-7-8-16,4 6-20 16,0-3-3-16,-14-5-2 15,1 2-2-15,-14-8-20 16,-3 0-14-16,-7-4-5 15,-8-4 0-15,-7 6 18 16,-2 2 8-16,-8 8 48 16,-3 5 31-16,-5 5 34 15,-1-3 13-15,5 2-33 16,5-2-43-16</inkml:trace>
  <inkml:trace contextRef="#ctx0" brushRef="#br0" timeOffset="37155.6988">16222 12469 913 0,'-3'3'420'16,"-2"0"-274"-16,5 1-57 15,0-4-8-15,0 0-9 16,0 0-5-16,13 1 5 16,34 8 9-16,-28-8-3 15,-1-1 7-15,-10-4 18 0,-6-7-8 16,-7 4-18-16,-9-1-18 16,0 2-18-16,3 2-14 15</inkml:trace>
  <inkml:trace contextRef="#ctx0" brushRef="#br0" timeOffset="37533.683">16778 12220 1615 0,'0'-3'293'0,"-2"-4"-198"0,1 5-60 15,-1 2-126-15</inkml:trace>
  <inkml:trace contextRef="#ctx0" brushRef="#br0" timeOffset="37798.2129">16773 12459 1417 0,'-3'17'266'15,"-5"11"-3"-15,6 12-114 16,-3 3-2-16,4 7-43 16,-3 5-21-16,-6 6-32 15,-4 9-19-15,-12 2-8 16,-1-3-3-16,-2-15 0 16,3-16 5-16,0-18-35 15,1-16-19-15,2-9-46 16,-4-13-42-16</inkml:trace>
  <inkml:trace contextRef="#ctx0" brushRef="#br0" timeOffset="38339.2481">16609 11930 1286 0,'-2'-1'248'0,"1"-3"-129"16,4 1-22-16,-3 3-31 15,21 0-13-15,61 4-29 16,-19 1-11-16,9 2-10 15,-4 0 0-15,-7 3 0 16,-9-3 0-16,-25-3-2 16,-8-4-22-16,-12-8-48 0,-2-1-17 15,-6-6-3-15,-2-2 24 16,-2-1 38-16,-1 0 18 16,8 10 16-16,3 7 16 15,7 13 36-15,1 7 29 16,-2 10 45-16,-3 3 15 15,-12-7-31-15,-3-6-8 16,0-8-55-16,-2-7-316 0</inkml:trace>
  <inkml:trace contextRef="#ctx0" brushRef="#br0" timeOffset="38741.3036">15956 11873 1250 0,'5'-1'301'15,"6"1"-93"-15,1 5-39 0,0 9-51 16,-5 2-8-16,-6 7-20 16,-4-1-12-16,-10 0-20 15,1-4-4-15</inkml:trace>
  <inkml:trace contextRef="#ctx0" brushRef="#br0" timeOffset="39485.6115">17588 12252 1456 0,'0'0'242'0,"-3"-2"-56"16,1 5-41-16,1-3-35 15,-1 26-20-15,4 57-27 16,2-21 6-16,5 3-30 16,-6-6-2-16,2-15-60 15,0-11-52-15</inkml:trace>
  <inkml:trace contextRef="#ctx0" brushRef="#br0" timeOffset="39655.1798">17401 12466 1516 0,'16'0'282'0,"9"-2"-32"16,19-2-144-16,9 3-6 0,13-4-43 16,6 1-23-1,6 4-179-15</inkml:trace>
  <inkml:trace contextRef="#ctx0" brushRef="#br0" timeOffset="40164.0795">18393 12077 1390 0,'0'-1'256'15,"-4"-2"-19"-15,-3 5-51 16,-13 10-102-16,-3 10-10 16,0 14-36-16,0 4-7 15,9 1-10-15,8 3-8 16,18-5-10-16,13 0-2 0,18-7 2 16,5-8 4-16,5-12-30 15,-3-5-44-15</inkml:trace>
  <inkml:trace contextRef="#ctx0" brushRef="#br0" timeOffset="40374.6904">18579 12113 1266 0,'-1'11'249'0,"-4"14"-132"16,5 11-8-16,-9 13 6 15,4 10 25-15,5 18-12 16,-8-2-4-16,7-2-50 16,-5-11-24-16,5-23-29 15,6-5 0-15,2-20-40 16,8-4-18-16</inkml:trace>
  <inkml:trace contextRef="#ctx0" brushRef="#br0" timeOffset="40839.6355">19015 12252 1612 0,'0'0'305'0,"-2"1"-154"15,4 0-123-15,-2-1-10 16,0 0-73-16,0 0-189 16</inkml:trace>
  <inkml:trace contextRef="#ctx0" brushRef="#br0" timeOffset="41091.2193">19032 12457 1361 0,'-2'12'252'0,"-3"13"-2"15,3 9-73-15,6 12-71 16,0 0 3-16,-1 12-42 16,2 8-1-16,-8 10-16 15,-5 2-8-15,-2-6-9 16,-8-16-19-16,-1-15-4 15,-6-13 0-15,-4-14-23 16,0-5-21-16,-3-17-66 0,5-7 105 16</inkml:trace>
  <inkml:trace contextRef="#ctx0" brushRef="#br0" timeOffset="41542.7912">18857 12023 1332 0,'8'0'224'16,"6"0"-112"-16,16 1-69 16,8 2-8-16,11 0-16 15,2-5-3-15,4 0-4 16,1 2-2-16,-11-8-6 15,-6 3 0-15,-13 3 0 0,-10-1-3 16,-9 0-6-16,-4-1-2 16,-6-9 0-1,0 2 0-15,-2 0 5 0,3 6 0 16,3 7 5-16,3 2 4 16,-4-4 3-16,0 0 0 15,4 10 0-15,19 34-51 16</inkml:trace>
  <inkml:trace contextRef="#ctx0" brushRef="#br0" timeOffset="41962.2063">19525 12537 708 0,'-4'-3'467'16,"0"3"-171"-16,3 0-171 15,0 0 0-15,1 0 9 16,0 0 13-16,0 0-1 16,1 3-25-16,1 4-20 15,-2-7-38-15,0 0-16 16,0 0-23-16,0 0-5 0,0-1-6 15,5-1-15-15,5-4-87 16,32-15 329-16</inkml:trace>
  <inkml:trace contextRef="#ctx0" brushRef="#br0" timeOffset="42700.7599">20099 12241 1205 0,'0'0'325'0,"0"5"-131"15,0 7-37-15,0 8-9 16,0 13-25-16,-1 4-5 16,-1 13-35-16,0 0-12 0,-1-7-41 15,6 3-9-15,6-18-11 16,7-4-1-16,8-11 3 15,5-8-12-15,5-4-98 16</inkml:trace>
  <inkml:trace contextRef="#ctx0" brushRef="#br0" timeOffset="42965.0541">20044 12094 1580 0,'2'0'324'0,"2"-8"-95"15,2 9-147-15,1-2-31 16,-4-5-58-16,-1 5-291 16</inkml:trace>
  <inkml:trace contextRef="#ctx0" brushRef="#br0" timeOffset="43456.657">19922 11908 1318 0,'0'1'255'0,"3"4"-71"16,10-3-80-16,8-1-7 16,17 0-25-16,6-1-18 15,16 0-27-15,9 3-5 16,-2 0-14-16,-4-2-1 15,-15-1 1-15,-9 1 0 16,-22-1 2-16,-6 0-1 16,-13-4-12-16,-10-3-12 15,-2-3-8-15,-6-5-1 16,12 2 9-16,-1 0 6 0,6 4-1 16,8 4-1-16,2 6 3 15,4 6 12-15,4 10 33 16,-2 4 23-16,-7 3 20 15,-5-3-5-15,-3 1-11 16,-9-8-13-16</inkml:trace>
  <inkml:trace contextRef="#ctx0" brushRef="#br0" timeOffset="44063.1288">20916 12194 1009 0,'-4'-5'432'0,"9"-2"-224"0,-5 5-28 15,6 11-49-15,-2 9-14 16,-6 15-36-16,0 11-11 16,-5 13-3-16,10 8-15 15,-3-5-14-15,2-5-7 16,10-12-46-16,-11-14-38 15,7-11-359-15</inkml:trace>
  <inkml:trace contextRef="#ctx0" brushRef="#br0" timeOffset="44252.6222">20724 12392 1417 0,'12'0'248'16,"5"-4"-4"-16,18 5-148 16,6-1-24-16,11 0-23 15,3 3-13-15,2-1 3 16,-5 1-23-16</inkml:trace>
  <inkml:trace contextRef="#ctx0" brushRef="#br0" timeOffset="44849.6812">22012 12006 1496 0,'-20'-3'241'16,"-11"-1"-89"-16,-8 6-103 15,-1 11-25-15,1 15-20 16,-4 5-2-16,12 19 6 0,2 6 2 16,19 11 2-16,10 6-2 15,20 1-3-15,13-12-1 16,16-14 9-16,5-8 6 16,3-23 4-16,-3-6 1 15,-14-21 7-15,-5-7-1 16,-22-13 7-16,-14-7 5 15,-27-5-5-15,-14-7-6 0,-15 0-13 16,-2 9 0-16,4 10-41 16,6 11-338-16</inkml:trace>
  <inkml:trace contextRef="#ctx0" brushRef="#br0" timeOffset="45210.3538">22418 12202 1543 0,'0'-5'302'16,"4"1"-67"-16,0 0-73 0,2 4-98 15,-1 1-25-15,-5 2-57 16,0-3-44-16</inkml:trace>
  <inkml:trace contextRef="#ctx0" brushRef="#br0" timeOffset="45514.1066">22478 12389 1239 0,'0'9'306'16,"0"11"-91"-16,-5 10-81 15,1 6-4-15,-1 12-5 16,4 1 5-16,-1 8-40 0,2 0-19 15,-2 10-35-15,2 7-4 16,-9-1-7-16,-4-4-3 16,-8-22 0-16,-8-13-3 15,-6-15-7-15,-8-12-15 16,3-16-36-16,-1-12-24 16,10-16-34-16</inkml:trace>
  <inkml:trace contextRef="#ctx0" brushRef="#br0" timeOffset="45915.9535">22840 12346 1102 0,'-4'-1'300'0,"-1"-1"-190"0,-1 2-17 16,6 0 31-1,0 0 16-15,-1 0-22 0,1 0-28 16,0 0-31-16,0 0-7 15,0 0-23-15,0 0-10 16,5 4-12-16,7 2-1 16,25 9-4-16,-29-17 1 15,-8-2-3-15,0 3 1 16,-5 1-1-16,4-1 5 16,0 1 7-16,-2 0 0 0,-3 0 15 15,5 0 395-15</inkml:trace>
  <inkml:trace contextRef="#ctx0" brushRef="#br0" timeOffset="46294.6348">23300 12231 1706 0,'8'-5'383'0,"0"-3"-209"16,3 1-59-16,-4 4-59 16,-4-2-24-16,-3 5-31 15,-5 0-22-15,4 0 125 16</inkml:trace>
  <inkml:trace contextRef="#ctx0" brushRef="#br0" timeOffset="46662.3482">23308 12434 1126 0,'-4'5'355'0,"-2"10"-193"0,2 6-4 15,1 6-38-15,0 2-28 16,1 6-10-16,3 2-3 15,6 9-2-15,0 3 6 16,4 6-14-16,0 6 7 16,-5 11 0-16,-6-2-3 15,-18-12-21-15,-8-10-17 16,-15-25-19-16,-1-9-3 0,0-12-14 16,-1-5-24-16,6-18-37 15,5-11 375-15</inkml:trace>
  <inkml:trace contextRef="#ctx0" brushRef="#br0" timeOffset="47252.8759">22367 11941 1058 0,'6'-1'375'0,"13"-2"-229"16,-1 0-31-16,16 6-20 16,11-1-10-16,13 4-20 15,7 1-4-15,-12-4-21 16,-7 0-10-16,-22-7-16 16,-11-4-4-16,-15 0-4 15,-7-1-10-15,-10-4-16 16,-3 0-5-16,0-3-8 15,7 5 7-15,7 3 10 16,8 4 1-16,8 9 9 16,0-1 3-16,6 11 23 0,0 2 14 15,-4 3 10-15,0 2 6 16,0-7 33-16</inkml:trace>
  <inkml:trace contextRef="#ctx0" brushRef="#br0" timeOffset="47846.4728">23243 11944 1141 0,'15'1'326'16,"25"1"-200"-16,0-2 0 15,-3-1-22-15,0-4-4 16,-4-3-19-16,-1 7-9 16,-5-3-22-16,-2 4-5 15,-12 0-21-15,-7 0-11 16,-10-4-30-16,-4 4-17 15,-7-1-30-15,-1-1-6 16,-1 3 5-16,1-3 8 0,-1-2 14 16,6-1 9-16,5-1 13 15,5 3 6-15,11 3 12 16,7 4 3-16,4 3 3 16,5 1 1-16,-3 3 7 15,1 6 9-15,-4 2 34 16,-7 2 28-16,-11 2 31 15,-10-9 11-15,-17 5-26 16,-8-6-27-16,-4-2-7 16,-1 7-12-16</inkml:trace>
  <inkml:trace contextRef="#ctx0" brushRef="#br0" timeOffset="50304.3791">8936 13994 1205 0,'7'2'338'0,"10"1"-80"16,9-3-42-16,14-1-83 16,11-3-25-16,16 0-59 15,2-1-11-15,-6-1-86 16,-7-1-64-16</inkml:trace>
  <inkml:trace contextRef="#ctx0" brushRef="#br0" timeOffset="50516.3229">9072 14173 1614 0,'15'0'351'15,"29"0"-138"-15,10-1-31 16,14 4-86-16,-3-2-28 16,-9 0 31-16</inkml:trace>
  <inkml:trace contextRef="#ctx0" brushRef="#br0" timeOffset="51565.5143">11353 12941 735 0,'-2'6'378'0,"1"8"-139"16,4 4-128-16,8 5-37 16,6 0 1-16,11-3 8 15,6-4-8-15,9-6-31 16,7-2-5-16,8-8-17 16,0-4-9-16,2 1-6 15,-7-2-2-15,-9 8-3 16,-3 5 0-16,-15-1-2 15,-3 5-42-15</inkml:trace>
  <inkml:trace contextRef="#ctx0" brushRef="#br0" timeOffset="52139.6533">11995 13089 871 0,'1'5'470'16,"2"6"-287"-16,3 0-80 0,1 4-3 15,2-3-43-15,2-5-13 16,4-6-14-16,3-1-10 15,5-9-6-15,3-4 1 16,7-2 5-16,0-2 3 16,7 3 4-16,8 0-1 15,5 5-5-15,4 1-5 16,4 5-5-16,-3 4 2 16,-5 2-37-16</inkml:trace>
  <inkml:trace contextRef="#ctx0" brushRef="#br0" timeOffset="56590.5232">11939 13462 1194 0,'0'-8'296'15,"0"-10"-164"-15,0-3-7 16,0-3-19-16,0 2 5 15,0 4-12-15,2 7 1 16,-1 6-22-16,-1 4-17 16,0 5-33-16,-1-4-14 0,-1 0-13 15,1 23-1-15,2 33-1 16,5-27 0-16,1 4 1 16,2 0 1-16,2-5 1 15,-1-1 0-15,0-12-1 16,-1 1 2-16,-4-4 1 15,-2-1 2-15,-7-4 4 16,-6-6 2-16,-6 2 0 16,-6-5-2-16,-4 0-4 15,3-4-3-15,6 2-2 16,5 3-1-16,9 1-4 16,2 1-1-16,7-2-1 15,-6-1 0-15,2 2 2 16,23 0 3-16,36 3 2 15,-26-2 5-15,1-3 4 0,-1-1 2 16,-1 2 4-16,-6 2 17 16</inkml:trace>
  <inkml:trace contextRef="#ctx0" brushRef="#br0" timeOffset="58024.3496">15517 13101 623 0,'-1'4'412'16,"-4"7"-75"-16,4 1-215 15,1-3-61-15,6 1-9 16,6 0-2-16,2-2 9 0,7 1 12 16,3-1 11-1,1-3-5-15,7 0-15 0,4-5-26 16,0-3-11-16,10-4-14 15,-1-6-3-15,3-3-3 16,3 5-2-16,-3 6 2 16,-8 5 6-16,-12 11 12 15,-6 6 5-15,-12 3-1 16,6 5-7-16,-1-4 2 16,-1-1-19-16,9-6-79 15</inkml:trace>
  <inkml:trace contextRef="#ctx0" brushRef="#br0" timeOffset="58653.4135">16157 13283 536 0,'-5'-3'335'0,"4"-5"-34"16,-11 0-90-16,10 2-107 15,2-1-30-15,2 2-17 0,4 0-4 16,9-2-15-16,6 2-5 16,8-4-4-16,11 1 0 15,7 2 2-15,9 0 0 16,13 9-9-16,3 2-4 15,-8 7-10-15,-2 3-3 16,-9 0-4-16,-3 0 0 16,7-8 4-16,-4-3-2 15,-1-7 45-15,-7-13 13 0,-6-8 10 16,-7-6 12-16,-11-3-47 16,-7 3-11-16,-10 7-51 15</inkml:trace>
  <inkml:trace contextRef="#ctx0" brushRef="#br0" timeOffset="67727.0437">16197 13475 1262 0,'-17'-7'308'15,"-13"-6"-65"-15,-1 10-107 16,8 7-42-16,-3 14-56 16,2 2-26-16,12 13-14 15,6 1-1-15,17 2 3 0,17 2 10 16,11-12 16-16,5-11 13 16,12-9 3-16,-4-9 12 15,-7-15 42-15,-7 0 14 16,-24-11 26-16,-14-3-2 15,-17 1-57-15,-14-5-29 16,-14 6-33-16,-3 7-18 16,7 6-54-16,4 2-41 15</inkml:trace>
  <inkml:trace contextRef="#ctx0" brushRef="#br0" timeOffset="68017.0817">16308 13457 1104 0,'-1'0'391'0,"-5"10"-156"0,-6-1-10 15,-10 12-55-15,-3 5-24 16,-7 9-72-16,2 3-33 16,8 0 30-16</inkml:trace>
  <inkml:trace contextRef="#ctx0" brushRef="#br0" timeOffset="69036.9619">19090 13196 930 0,'3'1'444'16,"6"1"-237"-16,5 6-79 16,10 8-45-16,2 2 7 15,2 5-15-15,5 1-6 16,-1 0-9-16,4-1 1 0,-3-7-4 15,-5-8-1-15,-3-11-6 16,3-7-5-16,-4-12-13 16,3-1 1-16,7 2 0 15,-3 4 0-15,13 14-7 16,-1 3-11-16,-4 10-9 16,1-1 2-16,-10-1-48 15,-2-1-37-15</inkml:trace>
  <inkml:trace contextRef="#ctx0" brushRef="#br0" timeOffset="69594.338">19844 13260 1023 0,'-6'1'390'16,"-1"2"-242"-16,5 0-79 16,2 3 2-16,2-3-22 15,-2-3-8-15,0 0-2 16,0 0 2-16,0 0-6 15,2 0 0-15,18-2-11 16,27-14-5-16,-18 1-9 16,4-3-5-16,2-2-5 15,6 3-1-15,8 9-1 16,-2 4-1-16,0 8 0 16,-3 5 1-16,-8 3 3 15,-5 1 11-15,-6 0 16 0,1-3 5 16,3-6 20-1,2-4 0-15,-3-12-12 0,4 1-4 16,-6-3-18-16,-4-2-30 16,-4 9-98-16</inkml:trace>
  <inkml:trace contextRef="#ctx0" brushRef="#br0" timeOffset="70084.6199">19834 13642 861 0,'4'-5'447'0,"-4"-6"-219"15,-4-2-84-15,-10 2-4 0,-6 0 3 16,-2 10-64-16,-5 1-25 15,5 7-40-15,4 4-13 16,6 6-5-16,9 3-3 16,10 8 0-16,8 1 2 15,15-3 2-15,8-3 4 16,14-10 15-16,-2-8 9 16,4-12 22-16,-11-9 7 0,-16-12 4 15,-8 0 2-15,-15 1-11 16,-11 0-11-16,-13 6-18 15,-12 1-18-15,-22 2-52 16,0 7-27-16</inkml:trace>
  <inkml:trace contextRef="#ctx0" brushRef="#br0" timeOffset="70314.2693">19951 13613 1392 0,'-11'2'269'0,"-4"8"-2"15,-12 3-125-15,-2 9-29 16,-3 5-64-16,-4 3-15 15,15 0 25-15</inkml:trace>
  <inkml:trace contextRef="#ctx0" brushRef="#br0" timeOffset="71151.5643">22155 13344 1179 0,'2'12'257'0,"8"14"-197"15,5 3-20-15,8-1 12 16,4-6 12-16,9-8 15 15,2-7 6-15,5-13 16 16,-1-3-1-16,0-10-7 0,4 0 5 16,0 4-18-16,0 8-12 15,-1 12-22-15,-9 12-7 16,-8 6-19-16,-2-1-5 16,-6 1-30-16,-2-7-33 15</inkml:trace>
  <inkml:trace contextRef="#ctx0" brushRef="#br0" timeOffset="71680.367">22750 13561 951 0,'-4'-2'391'16,"1"-13"-249"-16,4 6-51 15,11-10-2-15,7 2 1 16,9-4-7-16,7 0 1 15,8 6-29-15,2-3-12 16,13 9-11-16,-6 2-2 0,2 5-2 16,-1 3 15-16,-8 2 18 15,0 1-3-15,-7-3-2 16,-6-4-12-16,-5-8-27 16,-9-6-4-16,-5-3-8 15,3 2-3-15,-9 5-15 16,1 6-19-16,-6 1-96 15</inkml:trace>
  <inkml:trace contextRef="#ctx0" brushRef="#br0" timeOffset="72459.3468">22686 13840 1008 0,'2'-14'410'0,"-4"-8"-229"16,1-1-72-16,0 4 2 16,-2 5 7-16,0 2-17 15,1 9-29-15,-1 3-11 16,0 10-32-16,0 3-11 16,3 14-9-16,1 3 0 15,7 6-8-15,1 7 1 16,4-7-1-16,-1 0 1 15,-2-9 2-15,-2-5 1 0,-6-8 1 16,-3-4 2-16,-8-7 0 16,-5 2-1-16,-10-2 1 15,-3 1-3-15,-1-3-1 16,3-4-4-16,11 1-11 16,5-3-6-16,14 5-1 15,4-3 1-15,16 3 9 16,9-2 9-16,12-1 14 15,4 3 1-15,-1 0 3 16,0 0 6-16,-16-1 86 16</inkml:trace>
  <inkml:trace contextRef="#ctx0" brushRef="#br0" timeOffset="75519.8643">10064 14375 1023 0,'3'-8'373'0,"9"-14"-234"16,3-3-47-16,7-11 4 16,1-1-8-16,-3-6 11 15,5 4 0-15,-10 8-12 16,-6 5 15-16,0 16-7 15,-8 5-13-15,-2 10-29 16,1 12-17-16,-2 16-29 16,2 7 2-16,0 15-2 15,4 8 0-15,2 2 3 16,2-1 0-16,6-11 5 16,-4-11-24-16,11-12 66 15</inkml:trace>
  <inkml:trace contextRef="#ctx0" brushRef="#br0" timeOffset="75918.7274">10744 14251 1406 0,'-5'-8'231'0,"-3"-7"-57"16,-6 1-9-16,-4 3-47 15,-3 4-22-15,-5 7-49 16,-1 3-22-16,2 8-28 16,3 5-8-16,6 6-4 15,5 8 0-15,13 8 2 16,6 4 2-16,17 4 5 15,8-3 2-15,9-9 4 16,1-10 3-16,2-16 4 16,-5-12 3-16,-9-17 9 15,-2-5 27-15,-22-15 24 16,-1 1 2-16,-17-2 1 16,-13 0-25-16,-11 7-28 0,-4 6-7 15,-1 11 2-15,2 7-4 16</inkml:trace>
  <inkml:trace contextRef="#ctx0" brushRef="#br0" timeOffset="76669.3494">11788 14115 1459 0,'0'-3'267'16,"2"2"-36"-16,1 13-96 16,-8 4-11-16,10 21-49 15,-7 6-9-15,3 14-22 0,3 8-8 16,5-1-14-16,1-4-4 16,1-16-5-16,4-10-14 15,-6-22-88-15,-1-3-73 16</inkml:trace>
  <inkml:trace contextRef="#ctx0" brushRef="#br0" timeOffset="76838.8965">11694 14360 1571 0,'10'-3'273'0,"21"0"-141"16,4-1-20-16,24-5-9 15,8-2-25-15,14 1-37 16,4-1 3-16,-13 9 134 16</inkml:trace>
  <inkml:trace contextRef="#ctx0" brushRef="#br0" timeOffset="77272.5244">12895 14181 1493 0,'-13'-8'273'0,"-15"-5"-66"16,-7-2-68-16,3 13-57 15,1 6-55-15,3 14-35 16,1 10-5-16,14 15-2 16,3 12 1-16,15 11 6 15,19 2 6-15,7-12 10 16,11-9 8-16,13-25 12 15,3-9 3-15,3-20 2 16,-5-10 0-16,-11-20 1 16,-8-9 0-16,-16-6-3 15,-17-5-7-15,-17 9-17 16,-16 3-12-16,-15 16-58 16,-1 10-34-16,5 13 33 15</inkml:trace>
  <inkml:trace contextRef="#ctx0" brushRef="#br0" timeOffset="77435.0929">13006 14222 1381 0,'-4'3'304'0,"-5"4"66"16,-15 8-208-16,-6 8-21 15,-13 14-87-15,1 6-26 16,4 7 6-16,2 0 355 15</inkml:trace>
  <inkml:trace contextRef="#ctx0" brushRef="#br0" timeOffset="78023.6382">14017 14146 1331 0,'-2'-3'277'15,"-3"-6"-56"-15,0 15-82 16,-2 9-46-16,5 20-59 16,1 12-12-16,2 21 5 15,6 10 0-15,-2-3-4 16,4-2-4-16,0-25 9 16,0-12-43-16,1-18-104 15</inkml:trace>
  <inkml:trace contextRef="#ctx0" brushRef="#br0" timeOffset="78189.2237">13830 14385 1401 0,'34'3'270'0,"22"-3"40"15,24 1-191-15,-3-1-9 16,6 1-50-16,-6-1-19 0,-9-1 380 15</inkml:trace>
  <inkml:trace contextRef="#ctx0" brushRef="#br0" timeOffset="78678.7281">15156 14228 1446 0,'-21'-10'240'0,"-18"-5"-57"16,2 10-87-16,0 3-27 15,3 17-52-15,6 10-13 0,4 14-8 16,3 12-1-16,15 8 2 15,11 7 3-15,20-6 5 16,10-6 12-16,19-17 19 16,-1-10 11-16,9-16 0 15,-1-11-6-15,-9-10-11 16,-3-12-2-16,-21-13 1 16,-9-1-3-16,-24-16-11 15,-6 0-8-15,-19 6-39 16,-5 3-36-16,2 18-84 15</inkml:trace>
  <inkml:trace contextRef="#ctx0" brushRef="#br0" timeOffset="78846.0617">15211 14287 1590 0,'-5'14'306'0,"-14"21"-154"15,4 6-26-15,-9 12-34 0,2 0-25 16,-1-5-27-16,2-4 12 16,8-16 172-16</inkml:trace>
  <inkml:trace contextRef="#ctx0" brushRef="#br0" timeOffset="79306.8327">16087 14206 1647 0,'0'10'320'15,"-6"15"-242"-15,3 11-16 16,3 18 15-16,0 7-16 16,8 5-3-16,3-2-1 0,-3-20-39 15,-1-8-4-15,-2-14-39 16,-2-9-50-16</inkml:trace>
  <inkml:trace contextRef="#ctx0" brushRef="#br0" timeOffset="79473.2298">15868 14466 1527 0,'17'2'246'0,"23"-2"-82"15,13 0-50-15,16 3 2 16,8-3-19-16,5 2-59 16,-2 3-10-16,-8 3 94 15</inkml:trace>
  <inkml:trace contextRef="#ctx0" brushRef="#br0" timeOffset="80201.9037">17493 14231 1262 0,'-6'-12'291'0,"-2"-8"-104"0,-9 2-25 16,-4 3 8-16,-9 4-30 16,-6 5-31-16,-4 6-51 15,0 7-24-15,4 15-34 16,5 7-10-16,4 18-2 15,6 11-2-15,17 14 4 16,6 4 4-16,22-3 3 16,12-8 2-16,15-22 2 15,9-9 3-15,2-18 1 16,-1-9 3-16,-14-14 6 16,-13-6 2-16,-23-13 9 15,-11-6 1-15,-30-8 12 16,-9 2 1-16,-25 5-8 15,-3 3-3-15,4 16-20 16,9 4-15-16</inkml:trace>
  <inkml:trace contextRef="#ctx0" brushRef="#br0" timeOffset="80848.1485">8843 15943 1616 0,'8'-1'275'0,"20"1"-213"15,14 0-47-15,23 4-8 16,11 8-3-16,11 2 41 16,-2 7-45-16</inkml:trace>
  <inkml:trace contextRef="#ctx0" brushRef="#br0" timeOffset="81048.2707">8954 16133 1553 0,'18'-2'274'16,"33"1"-126"-16,14 1-29 15,10-4-33-15,1 7-33 16,-10 2 385-16</inkml:trace>
  <inkml:trace contextRef="#ctx0" brushRef="#br0" timeOffset="81609.6847">10299 15830 1410 0,'-1'-14'228'0,"1"-13"-46"16,2 6-10-16,-1 12-22 16,5 4-27-16,-6 6-64 15,3 8-20-15,2 12-24 16,-5 9-1-16,2 16 4 15,6 12 2-15,0 5 3 16,3-2 0-16,-1-3-4 16,2-6-3-16,-8-7-5 15,1-5 0-15,-6-10-2 16,-10-9-1-16,-5-8-14 16,-6-5-18-16,-3-7-35 15,-1-6-15-15,2-4-21 16,4-1 6-16,12-2 29 0,8 3 16 15,14 1 47-15,6 1 24 16,17 6 20-16,1 1 2 16,9 3-14-16,11 5-12 15,0-2 399-15</inkml:trace>
  <inkml:trace contextRef="#ctx0" brushRef="#br0" timeOffset="82113.8628">11224 15761 1356 0,'-25'-4'276'0,"-15"1"-16"16,-5 5-104-16,-2 4-14 15,6 17-84-15,4 7-26 16,11 17-30-16,4 8-5 16,14 9-2-16,8 2-2 15,16-7 2-15,13-4 1 16,18-16 3-16,11-8 3 16,9-17 4-16,3-8 3 15,-8-15 4-15,-11-8 2 0,-26-13 7 16,-13 2 1-16,-32 0-3 15,-17-2 1-15,-27 9 5 16,-16 2-1-16,-5 7-2 16,10 9-5-16,28 6 10 15,17 4 358-15</inkml:trace>
  <inkml:trace contextRef="#ctx0" brushRef="#br0" timeOffset="82612.1342">12593 15700 1097 0,'7'1'371'16,"9"4"-171"-16,16-1-95 15,6-6 18-15,24-4-23 16,3-4-29-16,17-1-31 15,8 2-10-15,-13 3-14 16,-14-2-3-16,-28 6-7 16,-13 0-15-16,-23 2-75 15,-8 0-75-15,-14 0-143 16</inkml:trace>
  <inkml:trace contextRef="#ctx0" brushRef="#br0" timeOffset="82848.059">12952 15674 540 0,'-7'3'441'0,"-6"5"-57"15,5 4-253-15,0 2-44 16,1 9-23-16,4 5-4 16,3 12-13-16,0 6-2 15,9 19 2-15,3-3-2 0,12 6-11 16,0-3-7-16,2-7-14 16,-5 0-3-16,-12 0 23 15,-5 0 13-15,-16-7 11 16,-10 1 12-16,-23-19-22 15,-8-8-11-15,-8-22-14 16,1-8-5-16,7-21-28 16,5-7-55-16</inkml:trace>
  <inkml:trace contextRef="#ctx0" brushRef="#br0" timeOffset="700024.2076">19604 12461 729 0,'-6'-2'426'0,"-4"1"-169"16,-2 1-142-16,-1 2-44 16,4 3-14-16,2-2-24 15,-1-2-8-15,7 6-17 16,4 0-3-16,0-1-2 16,6 4 0-16,1 2-1 15,-3-3 0-15,7 2-2 16,-1-5 0-16,-1-3 1 15,2-2 0-15,-1-3 3 16,-3-6 0-16,0-5 2 16,-3-1 2-16,-4-2 3 15,-2 3 11-15,-5-1 20 16,-3 5 11-16,-7 5 12 0,-4 0-8 16,-2 5-19-16,1 2-9 15,2 0-19-15,2 2-6 16,6 3-7-16,-5 3-2 15,13 0-3-15,1 0 1 16,0-2 0-16,10 3 0 16,1-1 4-16,2 2 0 15,5-3 3-15,-2-3 0 0,-7-2 3 16,3-3-1-16,-4-6-4 16,0-11-85-16</inkml:trace>
  <inkml:trace contextRef="#ctx0" brushRef="#br0" timeOffset="700442.4669">19604 12467 644 0,'-7'-3'485'0,"-6"-2"-167"16,0 4-200-16,-4-3-10 15,3 7-32-15,5-1-16 0,0 4-31 16,4 3-12-16,4 1-14 16,1 0-3-16,8 6-2 15,1-4 0-15,2 0 4 16,3 2 1-16,-3-8 0 15,6-3 5-15</inkml:trace>
  <inkml:trace contextRef="#ctx0" brushRef="#br0" timeOffset="701635.6383">22893 12311 717 0,'-5'3'429'0,"-1"1"-152"15,-4-1-165-15,-4 2-41 16,4 1-7-16,2 2-19 15,-1 0-12-15,6-2-15 0,3 3-3 16,4-2-7-16,-1-1-3 16,5 0-3-16,0-4-1 15,0 3 0-15,5 0 0 16,3 0 2-16,-8-5 1 16,-1 0 7-16,4-3 12 15,-9-3 15-15,6-1 9 16,-5-1 3-16,0 0-4 15,-9-1 2-15,-1 3 2 16,-6-2 7-16,-3 2-1 0,-1 4-13 16,3 1-12-16,-1 1-18 15,4 0-10-15,8 0-15 16,2 3 2-16,13 4-207 16</inkml:trace>
  <inkml:trace contextRef="#ctx0" brushRef="#br0" timeOffset="702294.1626">22887 12339 587 0,'-3'-2'364'0,"-1"1"-18"15,1 1-176-15,2 0-67 0,-1 0-3 16,1 0-16-16,-6 2-15 15,3 0-21-15,3-1-15 16,-5 8-21-16,1 2-5 16,-2 25-5-16,14-29-1 15,0-3 0-15,6 0 0 16,-3-4 2-16,-2 0 0 16,-2 0 2-16,-3-5-2 15,3-2-1-15,1 0-9 0,0-4-162 16</inkml:trace>
  <inkml:trace contextRef="#ctx0" brushRef="#br0" timeOffset="702647.3174">22874 12329 646 0,'-3'-3'424'0,"-3"2"-94"0,0 0-196 15,5 1-41-15,0 0 1 16,0 0-23-16,0 0 1 16,0 0-14-16,-3 1-8 15,-3 10-18-15,-15 29-9 16,29-30-16-16,1-2-7 16,12 1-1-16,3 0-29 15</inkml:trace>
  <inkml:trace contextRef="#ctx0" brushRef="#br0" timeOffset="704130.0634">16286 12489 496 0,'-5'1'394'15,"-1"1"-40"-15,-2-2-164 16,-3 4-88-16,2-2-12 16,-1 5 8-16,0 1-20 15,3-2-7-15,1 0-37 16,1 0-12-16,0 2-16 15,5 4-5-15,2 1-2 16,2-4-1-16,7 2-2 16,-4-7 1-16,8 1 1 0,2-1 1 15,1-4 1-15,1 0 0 16,-4-7 1-16,-2-1 2 16,-5 0 4-16,-3-2 12 15,-4 3 21-15,-4-4 10 16,-7-6 16-16,-5 4 6 15,-3-2-4-15,0 5-6 0,2 6-15 16,1 4-8-16,5 8-18 16,-4-4-9-16,4 7-15 15,4 0-8-15,5-3-34 16,5 6-52-16</inkml:trace>
  <inkml:trace contextRef="#ctx0" brushRef="#br0" timeOffset="704537.7063">16285 12513 1026 0,'1'0'378'0,"2"1"-236"16,1-2-21-16,-4 0-18 16,0 0-18-16,0 0-40 15,0 0 4-15</inkml:trace>
  <inkml:trace contextRef="#ctx0" brushRef="#br0" timeOffset="705888.5496">12004 12464 627 0,'-1'-3'464'0,"-4"2"-117"0,-1 0-222 15,5 1-42-15,0 0-2 16,0 0-16-16,0 0 2 16,0 0-16-16,-2 0-10 15,-1 9-19-15,-5 4-5 16,-12 27-11-16,23-27-3 16,2-3-4-16,-1-2 0 0,3-3-1 15,-2-5 1-15,4-3 1 16,1 0 1-16,1 1 1 15,1-4 0-15,-1 2 3 16,0-1 2-16,-6-5 11 16,-2 5 3-16,-2-2 6 15,-4-3 3-15,-1 3 4 16,-5-1 4-16,-3-3 10 16,0 1-1-16,-1 4-8 15,0-2-7-15,2 8-18 16,1 2-6-16,2 3-8 15,1 0-4-15,6 0-5 16,-2 5 0-16,4 0-1 16,1 5 3-16,5-2-1 15,-1-4-3-15,5-7-30 16,0-2-45-16,2-2-127 0,-1-6-86 16</inkml:trace>
  <inkml:trace contextRef="#ctx0" brushRef="#br0" timeOffset="706264.4013">11937 12436 610 0,'-1'0'448'0,"-2"2"-101"0,-1 3-226 16,3-5-73-16,0 0-12 16</inkml:trace>
  <inkml:trace contextRef="#ctx0" brushRef="#br0" timeOffset="1.04757E6">16051 3133 1232 0,'8'-6'326'0,"-1"-8"-93"16,6 10-55-16,0 5-23 16,-6 12-17-16,0 6-13 15,-7 12-24-15,0 6-18 0,-4 13-34 16,0 8-16-16,4-3-21 16,1-4-3-16,13-14-6 15,-3-8 0-15,9-13 2 16,-2-3 0-16,3-15-7 15,1-5-31-15,-2-12-502 16</inkml:trace>
  <inkml:trace contextRef="#ctx0" brushRef="#br0" timeOffset="1.04793E6">16059 2886 1580 0,'0'-4'336'0,"0"1"-107"16,3 3-45-16,-3 0-104 15,0 0-35-15,0 0-32 16,1 0-24-16</inkml:trace>
  <inkml:trace contextRef="#ctx0" brushRef="#br0" timeOffset="1.04835E6">16499 3303 1452 0,'-5'1'229'0,"-4"1"-78"15,5 2-28-15,9-1-63 16,5 1-14-16,3-4-8 16,1 0 1-16,2-6 3 15,2 0-2-15,-6-1 28 16,-5 2 19-16,-8 1 13 15,-6 3 0-15,-7 3-39 16,1 1-27-16,-4-1-33 16,4-2-29-16</inkml:trace>
  <inkml:trace contextRef="#ctx0" brushRef="#br0" timeOffset="1.04877E6">16986 3093 1427 0,'0'-1'266'0,"4"3"-6"15,0 9-75-15,-4 8-85 16,3 9-25-16,-3 4-32 15,-1 9-14-15,2 5-18 16,3 0-4-16,5-1-5 16,2-9-1-16,4-10 2 15,0-6-1-15,0-7 1 16,1-6 1-16,1-7-3 16,-2-2-23-16</inkml:trace>
  <inkml:trace contextRef="#ctx0" brushRef="#br0" timeOffset="1.04914E6">16906 2920 1638 0,'1'-1'381'0,"6"0"-126"16,-1 1-50-16,4 2-93 15,-1 1-26-15,1-2-51 16,-1 1-16-16,0-2-39 16,0-2 347-16</inkml:trace>
  <inkml:trace contextRef="#ctx0" brushRef="#br0" timeOffset="1.04975E6">15895 2660 1390 0,'-5'-3'236'0,"-3"2"-57"0,6 0-35 16,7 1-61-16,10 0-26 16,18 2-33-16,11 2-2 15,10 0-6-15,6 0-5 16,-4-3-5-16,-3 0 2 16,-5-4-27-16,-8-4-26 0,-9-6-27 15,-7-6-5-15,-11-2 26 16,-5 0 22-16,-10-1 37 15,-4 8 23-15,-2 7 30 16,-2 6 10-16,0 12-1 16,5 2-12-16,2 7-34 15,3-3-13-15,4-1-3 16,2-2-16-16</inkml:trace>
  <inkml:trace contextRef="#ctx0" brushRef="#br0" timeOffset="1.05027E6">16808 2610 1540 0,'-2'0'284'0,"2"5"-107"15,2-1-51-15,-2-4-74 16,14 5-22-16,55 13-8 16,-23-13-5-16,6-5-4 15,-4 1 0-15,-4-4-2 16,-7-4-2-16,-9-2-14 16,-5-5-5-16,-12-1-4 15,-4 3 3-15,-7 1 12 16,-4-1 3-16,-1 8-1 15,0-1-1-15,3 5-3 16,3 1-2-16,-1-1 2 16,0 0 5-16,0 0 17 15,4 14 9-15,10 34 5 16,-14-28-3-16,-3-3-12 0,1-2-11 16,2-6-451-16</inkml:trace>
  <inkml:trace contextRef="#ctx0" brushRef="#br0" timeOffset="1.05089E6">17435 3185 1287 0,'5'3'276'16,"4"1"-96"-16,12-1-62 16,4-1-8-16,13-2-50 15,1 0-19-15,9-1-25 16,-1-2-5-16,-3 1-51 16,-3-1-144-16</inkml:trace>
  <inkml:trace contextRef="#ctx0" brushRef="#br0" timeOffset="1.0511E6">17492 3333 1481 0,'9'3'243'15,"16"5"-76"-15,5-2-16 16,17-5-47-16,5 1-24 0,4-5-42 16,1-1-16-16</inkml:trace>
  <inkml:trace contextRef="#ctx0" brushRef="#br0" timeOffset="1.0521E6">18189 3183 1356 0,'6'-3'222'15,"9"-11"-96"-15,4-4-1 16,6-7-20-16,-1-6-19 15,1 1-34-15,1 1-11 0,-8 3-8 16,-4 7 2 0,-9 9 8-16,-4 2 1 0,-6 11-11 15,-3 5-10-15,-5 8-17 16,1 6-6-16,2 11-3 16,2 1-3-16,7 10-1 15,1 3 0-15,8 1 5 16,3-1 0-16,0-6 3 15,6-1 0-15,-5-10 2 16,-2-6 0-16,-6-6 3 16,-6-6 2-16,-11-1 2 15,-7 0 4-15,-6-9 2 16,-3 4-1-16,4-6-3 16,1-3-5-16,12 3-7 15,6-4-1-15,9 0 3 0,6 4 4 16,9-2 8-1,6 1 7-15,11 2 9 0,5-1 2 16,5 3-4-16,-1-1-4 16,-8-4 0-16,-1-1-31 15</inkml:trace>
  <inkml:trace contextRef="#ctx0" brushRef="#br0" timeOffset="1.05502E6">18952 3202 1422 0,'3'2'209'0,"6"1"-75"16,5 2-22-16,13-2-37 15,4 1-17-15,11-3-34 16,-3-2-10-16,4-3-7 16,-4-3-53-16</inkml:trace>
  <inkml:trace contextRef="#ctx0" brushRef="#br0" timeOffset="1.05524E6">19017 3348 1476 0,'13'2'220'0,"17"-1"-107"16,6 1 7-16,11-2-40 16,1 1-19-16,0 1-7 15,-1 1-49-15</inkml:trace>
  <inkml:trace contextRef="#ctx0" brushRef="#br0" timeOffset="1.05575E6">19739 2942 1493 0,'-2'5'258'15,"1"-1"-61"-15,1 19-91 16,-1 13-36-16,-2 18-9 16,-1 12-12-16,0 10-21 15,-1-2-4-15,5-11-12 16,0-5-8-16,6-23-122 0</inkml:trace>
  <inkml:trace contextRef="#ctx0" brushRef="#br0" timeOffset="1.05605E6">20068 3170 1562 0,'5'0'278'0,"1"0"-137"16,-1 3-31-16,-5 9-23 16,0 6-24-16,-4 9-21 15,-2 8-12-15,6 2-18 16,0 0-5-16,8-8-1 16,4-6 0-16,4-11-1 15,2-5-1-15,4-7-20 16,2-1-42-16</inkml:trace>
  <inkml:trace contextRef="#ctx0" brushRef="#br0" timeOffset="1.05621E6">20065 3062 1699 0,'-2'-2'370'0,"-5"-2"-198"16,8 4-138-16,3 1-68 16</inkml:trace>
  <inkml:trace contextRef="#ctx0" brushRef="#br0" timeOffset="1.05653E6">20050 2964 1516 0,'8'1'210'0,"15"-1"-158"16,10 1-32-16,17-3-2 15,4-4-6-15,4-1-3 16,-7-1-1-16,-18 0 3 15,-2 4-3-15,-19-4 1 16,-9 1 1-16,-2 1-2 16,-8-3 1-16,2 2 1 15,3 3 8-15,-1 3 22 0,5 7 8 16,-2-6 3-16,0 1-11 16,9 17-22-16,15 30 16 15,-20-33 192-15</inkml:trace>
  <inkml:trace contextRef="#ctx0" brushRef="#br0" timeOffset="1.05686E6">20632 2898 1346 0,'-2'-1'282'0,"-2"1"17"16,2 6-97-16,1-6-88 15,-1 22-35-15,-3 50-39 16,4-19-6-16,1 11-14 15,1 5-6-15,4 3-7 16,-1-1 0-16,3-10 1 16,-1-12-13-16,0-15-65 15,1-10-61-15</inkml:trace>
  <inkml:trace contextRef="#ctx0" brushRef="#br0" timeOffset="1.05716E6">20924 3218 1509 0,'6'0'342'16,"-6"1"55"-16,0 2-266 16,-2-3-42-16,1 0-68 15,0 0 159-15</inkml:trace>
  <inkml:trace contextRef="#ctx0" brushRef="#br0" timeOffset="1.05763E6">21221 2955 899 0,'-2'-1'479'0,"0"-1"-260"16,-3 8-60-16,4-6-53 15,0 12-20-15,-3 59-42 16,4-21-6-16,3 10-1 0,-5 7-2 16,-1 2-4-1,1-5-7-15,0-11-22 0,2-10-42 16,7-21-288-16</inkml:trace>
  <inkml:trace contextRef="#ctx0" brushRef="#br0" timeOffset="1.05788E6">21490 3166 1680 0,'0'2'351'0,"-2"5"-232"16,2 5-32-16,-3 7-45 15,1 0-19-15,1 6-15 16,3 4-2-16,6-4-3 16,1 4-1-16,6-8-1 15,1-6 0-15,2-6-5 16,0-6-29-16</inkml:trace>
  <inkml:trace contextRef="#ctx0" brushRef="#br0" timeOffset="1.05815E6">21470 2997 1448 0,'-3'0'237'16,"-1"0"-24"-16,4 4-143 16,0-4-79-16</inkml:trace>
  <inkml:trace contextRef="#ctx0" brushRef="#br0" timeOffset="1.05861E6">21422 2884 1590 0,'6'4'268'15,"2"4"-189"-15,9-1-27 0,11-2-17 16,6-2-16-16,15-3-11 16,-3 0-3-16,3 0 1 15,-5 0-1-15,-7-2-28 16,-7-4-14-16,-16-4-23 16,-2-4-1-16,-13 0 28 15,-1 2 14-15,-3 3 25 16,-5 3 15-16,5 6 27 15,1 3 8-15,4 5 9 16,3 0-11-16,3 3-25 16,0 4-8-16,0 0 10 15,-2-1-22-15</inkml:trace>
  <inkml:trace contextRef="#ctx0" brushRef="#br0" timeOffset="1.05899E6">21991 2858 1307 0,'0'3'265'16,"0"1"-99"-16,-2 11-57 15,-1 8-7-15,5 14-45 16,1 8-11-16,3 12-2 15,1 6-5-15,-2 8-10 16,-1 2-5-16,3-8-9 16,-3-6-5-16,1-20 9 15,2-5-56-15</inkml:trace>
  <inkml:trace contextRef="#ctx0" brushRef="#br0" timeOffset="1.05936E6">22353 3170 1460 0,'-2'0'272'0,"-4"3"-23"16,-1-1-94-16,10 3-115 15,0-1-23-15</inkml:trace>
  <inkml:trace contextRef="#ctx0" brushRef="#br0" timeOffset="1.05972E6">22858 3142 928 0,'-4'-5'448'0,"-3"-4"-244"16,1 1-32-16,-15 0-10 16,-1 4-11-16,-12 5-45 15,-5 9-30-15,5 7-44 16,3 6-17-16,11 3-15 15,9 2-6-15,12 4-3 16,9-2-2-16,18-1 8 16,9-1-32-16</inkml:trace>
  <inkml:trace contextRef="#ctx0" brushRef="#br0" timeOffset="1.06013E6">23143 3215 566 0,'2'-7'425'0,"2"-8"-31"15,-3 3-243-15,-1 0-38 16,-8-2 8-16,-8 6-10 16,-4 3-8-16,-8 5-35 15,2 5-20-15,-1 9-33 16,4 3-10-16,5 3-10 15,4 4-1-15,14 5 8 16,2 0 7-16,11 1 7 16,7-2 2-16,6-11 1 15,2-6-2-15,5-11-1 0,-3-4-14 16,-2-16-125-16</inkml:trace>
  <inkml:trace contextRef="#ctx0" brushRef="#br0" timeOffset="1.06074E6">23392 3079 1328 0,'-10'3'218'0,"-4"4"-140"15,0-1-26-15,8 4-42 16,6 1-8-16,3 2 0 16,5 4 1-16,5 4 2 15,5 0 8-15,4 1 34 16,-6 2 19-16,-4 0 34 15,-5 0 8-15,-8 0-11 16,-8-6-4-16,-8-13-18 16,-6-5-16-16,-4-13-49 15,-2-5-42-15,11-2-149 16</inkml:trace>
  <inkml:trace contextRef="#ctx0" brushRef="#br0" timeOffset="1.06355E6">23714 2949 1448 0,'-11'2'214'0,"-14"6"-85"16,-2 4-25-16,4 14-54 16,3 7-18-16,10 7-25 15,9 4-4-15,15 0 0 16,7-3-1-16,13-4 1 15,7-3 2-15,5-15 5 16,-1-6 4-16,-4-15 5 16,-5-15 5-16,-7-14 5 15,-3-9 2-15,-16-13 22 16,-5 4 4-16,-21-5 0 16,-7 7-2-16,-11 10-30 15,-2 7-16-15,-1 19-34 16,-3 5-49-16</inkml:trace>
  <inkml:trace contextRef="#ctx0" brushRef="#br0" timeOffset="1.064E6">23903 2961 1741 0,'-3'0'55'0,"-5"5"30"15,-4 5 71-15,-9 13-12 0,-3 8-6 16,-10 13-51-16,-6 5-26 16,1 4-37-16,3-1-5 15,11-9-60-15,9-8-51 16</inkml:trace>
  <inkml:trace contextRef="#ctx0" brushRef="#br0" timeOffset="1.06533E6">22650 2821 1220 0,'3'-14'239'0,"11"-17"-182"15,2-7-9-15,11-5 18 16,6 7 14-16,6 6-14 16,-5 8-5-16,-4 19-26 15,-3 4-18-15,-3 21-18 16,9 8-3-16,2 3 4 16,5-3 2-16,5-12 3 15,2-8 2-15,-1-10 2 16,-2-5 4-16,-12-6 4 15,-7 0 2-15,-16 0-34 16,-6 3-76-16</inkml:trace>
  <inkml:trace contextRef="#ctx0" brushRef="#br0" timeOffset="1.06584E6">23244 2695 969 0,'-2'-4'414'0,"1"3"-237"16,1-1-45-16,1-8-26 15,3-8-11-15,19-30-49 16,-8 32-12-16,-1 4-8 16,-3 6-7-16,4 12-5 15,-9 3-3-15,8 15-10 16,-4-1 0-16,3-4 0 15,9-1 1-15,-2-10-1 16,13-6 0-16,-1-6-1 16,4-7 0-16,1-6-1 15,-3-1 0-15,3 1-1 0,2 4-1 16,6 8 1-16,-3 3 1 16,-4 3 1-16,-3-1 3 15,-14 0 2-15,-2 0 9 16,-10 4 17-16,-3 3 5 15,-2 4 1-15,5 4-10 16,2 3-12-16,0 2-19 16</inkml:trace>
  <inkml:trace contextRef="#ctx0" brushRef="#br0" timeOffset="1.06647E6">23214 2324 583 0,'4'-2'353'16,"-1"-7"-26"-16,5-2-165 16,3-5-59-16,-8-6-5 15,2-1 6-15,-2-2 1 0,-3 3-19 16,4 7-18-16,-4 5-21 16,0 5-11-16,-2 5-17 15,-2 2-11-15,3-2-10 16,0 0-3-16,1 4 1 15,0 11-1-15,9 31 1 16,-4-24 0-16,-2 1 2 16,1 0 2-16,-6 0 2 15,1-1 3-15,-7-1 0 16,-6 0 3-16,-4-4 0 16,-5-4-2-16,4-2-2 15,3-4 6-15,9-4-4 16,7-3-4-16,10-2-1 15,7-4-8-15,16-1-1 16,3-1 3-16,9 3 3 0,-1 1 4 16,-3 0-16-16</inkml:trace>
  <inkml:trace contextRef="#ctx0" brushRef="#br0" timeOffset="1.06714E6">19131 4190 1495 0,'7'-3'209'16,"10"2"-127"-16,7-2-44 15,18 1-7-15,5 2-11 16,6-1-17-16,-2 1-49 16</inkml:trace>
  <inkml:trace contextRef="#ctx0" brushRef="#br0" timeOffset="1.06736E6">19144 4335 1529 0,'8'0'230'0,"18"1"-159"16,10-1 0-16,17-4-20 16,9 2-18-16,3-4 3 15,-5 2-41-15</inkml:trace>
  <inkml:trace contextRef="#ctx0" brushRef="#br0" timeOffset="1.06778E6">19946 3934 1378 0,'0'-2'227'0,"0"2"-75"16,-1 3-24-16,1-3-43 16,2 22-28-16,3 55-20 15,-5-17-5-15,-1 15-4 16,-4 4 0-16,5-4-18 16,0-10-1-16,1-18-22 15,4-7-36-15</inkml:trace>
  <inkml:trace contextRef="#ctx0" brushRef="#br0" timeOffset="1.06804E6">20204 4188 1524 0,'-1'2'259'15,"1"3"-79"-15,0 9-133 16,1 6-9-16,2 7-19 16,0 2-5-16,2 2-5 15,0 0-3-15,7-5-2 16,0-5-1-16,5-8-1 16,2-7 0-16,1-6-12 15,-3 0-50-15,1-6-102 16</inkml:trace>
  <inkml:trace contextRef="#ctx0" brushRef="#br0" timeOffset="1.06824E6">20203 4057 1563 0,'-1'0'246'0,"1"0"-140"15,0 1-144-15</inkml:trace>
  <inkml:trace contextRef="#ctx0" brushRef="#br0" timeOffset="1.06857E6">20082 3972 1384 0,'6'0'217'15,"4"-3"-56"-15,17 0-117 16,6 3-7-16,17-2-11 15,6 2-13-15,0 0-6 16,-1 1 1-16,-16-1 0 16,-9-1 1-16,-13-2-1 15,-7 1-2-15,-7-5-8 16,-3 2-1-16,-8-4-2 16,6 2 2-16,1 5 0 0,1-1-1 15,0 3 4-15,0 0 2 16,0 0 6-16,0 1 2 15,4 6 2-15,1 1 42 16</inkml:trace>
  <inkml:trace contextRef="#ctx0" brushRef="#br0" timeOffset="1.06895E6">20755 3911 1197 0,'0'-5'302'0,"-1"-4"-146"0,-2 8 3 16,-3 14-19-16,-1 6-30 16,-1 20-53-16,1 11-10 15,3 21-10-15,-1 7-3 16,4 5-8-16,3-1-4 15,5-22-44-15,5-8-36 16,3-22-146-16</inkml:trace>
  <inkml:trace contextRef="#ctx0" brushRef="#br0" timeOffset="1.06912E6">21010 4230 1622 0,'-2'-1'357'0,"-3"-2"-129"15,1 3-111-15,3 0 318 16</inkml:trace>
  <inkml:trace contextRef="#ctx0" brushRef="#br0" timeOffset="1.06948E6">21283 3921 1407 0,'0'9'220'16,"2"12"-41"-16,-2 23-108 15,1 13-19-15,-1 17-16 16,-1 2-12-16,-1-1-10 16,2-5-23-16,6-10-192 15</inkml:trace>
  <inkml:trace contextRef="#ctx0" brushRef="#br0" timeOffset="1.06971E6">21636 4191 1458 0,'-4'7'216'0,"-2"9"-76"0,0 6-46 15,4 3-37-15,3 2-7 16,4 1-20-16,3-3-11 15,2-5-12-15,6-5-1 16,1-8-19-16,3-7-40 16</inkml:trace>
  <inkml:trace contextRef="#ctx0" brushRef="#br0" timeOffset="1.06988E6">21597 4012 1649 0,'-1'-2'291'0,"0"2"-237"16,1 0-82-16</inkml:trace>
  <inkml:trace contextRef="#ctx0" brushRef="#br0" timeOffset="1.07026E6">21657 3907 1322 0,'22'-3'198'0,"16"-2"-147"15,14 5-41-15,1 2-1 0,-4 4-5 16,-2 0 0-16,-15 0 0 16,-6-5 0-16,-8-1 3 15,-5 0 2-15,-3-6 9 16,-8-2 15-16,-1-5 20 16,-2 1 9-16,-1 2 21 15,2 3-7-15,0 7-27 16,0 0-14-16,0 0-26 15,0 0-4-15,0 0 1 16,0 0 0-16,3 6 4 16,-1 5 3-16,27 20 10 15,-28-30 3-15,-1-2-6 16,0-6 0-16,0 6-36 16</inkml:trace>
  <inkml:trace contextRef="#ctx0" brushRef="#br0" timeOffset="1.07075E6">22309 3904 1168 0,'-3'5'334'0,"0"15"-159"15,-7 4-35-15,5 20-39 0,-1 8-27 16,0 10-19-16,3 3-2 15,1-3-11-15,1-4-4 16,1-18-16-16,1-4-7 16,2-17-3-16,-2-6 0 15,0-4 1-15,0-4-16 16,0-5-231-16</inkml:trace>
  <inkml:trace contextRef="#ctx0" brushRef="#br0" timeOffset="1.07107E6">22552 4104 1651 0,'4'0'313'0,"9"1"-235"15,6 4-31-15,15-3-9 16,4-1-19-16,9 1-9 0,1-1-32 15,-9 0-124-15</inkml:trace>
  <inkml:trace contextRef="#ctx0" brushRef="#br0" timeOffset="1.07127E6">22601 4296 1430 0,'7'-3'218'0,"6"3"-47"0,20-2-99 15,10-4-12-15,11 0-22 16,-7 0-16-16,-5 1-12 16,-4 4-28-16</inkml:trace>
  <inkml:trace contextRef="#ctx0" brushRef="#br0" timeOffset="1.072E6">23181 4210 1190 0,'5'-8'276'0,"6"-13"-182"16,5-2-46-16,4-9-17 16,2 3 19-16,-3 2 22 15,-2 0 16-15,-4 11 22 16,-5-1-12-16,-4 11-29 0,-5 2-16 16,-8 11-34-1,2 5-10-15,-3 3-10 0,8 11-1 16,1-1-3-16,3 7 1 15,8 6 2-15,-1 0-1 16,-1-1 3-16,-1-4 1 16,-2 1 1-16,-1-4-1 15,-3-1 2-15,0-4-1 0,-2-6 2 16,-5-4-2-16,-2-3-2 16,-7-3 1-16,-5-6 1 15,2-2-1-15,1-2 3 16,3-1 0-16,9-2-2 15,2-1 5-15,10 4 8 16,6-5 3-16,10 6 3 16,7 0-3-16,4-3-9 15,5 3-3-15,5-4 7 16,5 2-1-16</inkml:trace>
</inkml:ink>
</file>

<file path=ppt/ink/ink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20T08:20:46.711"/>
    </inkml:context>
    <inkml:brush xml:id="br0">
      <inkml:brushProperty name="width" value="0.05292" units="cm"/>
      <inkml:brushProperty name="height" value="0.05292" units="cm"/>
    </inkml:brush>
  </inkml:definitions>
  <inkml:trace contextRef="#ctx0" brushRef="#br0">15225 13495 135 0,'8'-18'76'0,"12"-22"-22"15,1-2-22-15,5 0-26 16,2-3-8-16</inkml:trace>
  <inkml:trace contextRef="#ctx0" brushRef="#br0" timeOffset="315.1583">15702 12780 8 0,'13'-20'4'0,"10"-16"-2"0,3-5-2 16,2-5 0-16,7-16-2 15,6-3 2-15,10-8 0 16,-2 1 0-16,0 5 0 16,-3 4 2-16,-4 9 0 15,2 2 0-15,-4-4 0 16,-1-3 0-16,1-2 0 16,-1-5-2-16,4 7 0 15,6 2 0-15,6 4 0 16,2 2 0-16,-2-1 0 15,-6-1 0-15,-5-1 0 16,-3 0 0-16,-4 4 0 16,-2 5 0-16,-4 6 0 15,1 3 0-15,-1 5 0 16,1 1 0-16,7 4 0 16,3-2 0-16,0-2-2 15</inkml:trace>
  <inkml:trace contextRef="#ctx0" brushRef="#br0" timeOffset="6202.9559">14401 17533 524 0,'-4'-4'253'16,"-1"3"-108"-16,5 7-56 15,4 8-295-15</inkml:trace>
  <inkml:trace contextRef="#ctx0" brushRef="#br0" timeOffset="17684.8408">17245 17695 1561 0,'-5'5'298'16,"-6"11"-94"-16,-4 8-36 15,-6 13-40-15,3 9-31 0,0 9-55 16,4-2-11-16,6-7-23 16,-5-4-3-16,3-17-1 15,9-5-12-15,0-12-49 16,10-13-44-16,6-8-306 16</inkml:trace>
  <inkml:trace contextRef="#ctx0" brushRef="#br0" timeOffset="18172.7994">17251 17703 1407 0,'-6'0'270'0,"-7"-1"-3"0,3 1-108 15,2 0-7-15,4 1-65 16,2 2-29-16,6 5-31 16,5 3-11-16,3 8-8 15,8 2-2-15,5 4 0 16,4 7 0-16,5 4-2 16,-2 3-1-16,-6-1 1 15,-4 0 1-15,-10-2 3 16,-9-5 0-16,-8-7 7 15,-12-5 2-15,-10-8 11 16,-8-3 5-16,-5-3-4 16,3-4-4-16,6-2-17 15,8 1-5-15,9-4-57 16,4 2-39-16</inkml:trace>
  <inkml:trace contextRef="#ctx0" brushRef="#br0" timeOffset="18627.8874">17570 17845 1413 0,'1'-1'284'0,"-1"2"11"16,0 6-65-16,0-7-108 0,4 6-38 16,7 18-34-16,49 34-12 15,-31-26-14-15,1-3-7 16,-2-1-7-16,-4-8-7 15,-5-7-55-15,2-1-46 16,-8-10-197-16</inkml:trace>
  <inkml:trace contextRef="#ctx0" brushRef="#br0" timeOffset="18952.2456">17797 17824 796 0,'2'-2'447'0,"1"0"-216"16,-1 2-99-16,-3 0-6 15,0 0 1-15,-2 4 3 16,-6 18-13-16,-24 35-10 16,5-21-9-16,-5 4-29 15,2-1-18-15,-4-5-22 16,6-11-12-16,13-11-12 16,2 0-2-16,14-8-15 0,5 2 29 15</inkml:trace>
  <inkml:trace contextRef="#ctx0" brushRef="#br0" timeOffset="40920.0393">17612 11381 1136 0,'-7'-3'323'0,"-1"-7"-206"15,-5 15-75-15,-1 9-14 16,-9 15-12-16,-6 13 6 15,-10 17 25-15,-6 5 9 16,-2 6 17-16,-1-4-5 16,8-5-28-16,8-4-11 0,8-13-18 15,6-5 1-15,8-13-147 16</inkml:trace>
  <inkml:trace contextRef="#ctx0" brushRef="#br0" timeOffset="41247.8111">17660 11795 1284 0,'-5'6'272'0,"-5"12"-119"0,-2 10-30 16,-4 16-64-16,-4 9-32 16,-12 10-21-16,-4 4-4 15,-19 7 0-15,-6 1 1 16,-1 5-2-16,0 2 2 15,17-13-1-15,10-6 2 16,21-22-111-16</inkml:trace>
  <inkml:trace contextRef="#ctx0" brushRef="#br0" timeOffset="41663.1971">17594 12627 1454 0,'3'-3'175'0,"3"-4"-113"16,3 8-63-16,-6 5 3 15,-5 10 17-15,-10 7 5 16,-13 22 10-16,-6 12 3 15,-19 20 5-15,-6 4 3 0,-5 0 2 16,-2-3-7-16,14-16-14 16,7-5-8-16,20-13-51 15,10-6-109-15</inkml:trace>
  <inkml:trace contextRef="#ctx0" brushRef="#br0" timeOffset="41996.5508">17651 13304 1448 0,'-11'9'257'16,"-13"20"42"-16,-1 10-231 16,-5 17-61-16,-2 8 0 15,-12 5-3-15,-5 4-3 16,-7 4 0-16,-1 1 0 0,8-2-28 15,4-3-38-15,14-15-179 16</inkml:trace>
  <inkml:trace contextRef="#ctx0" brushRef="#br0" timeOffset="42312.0833">17674 14080 1476 0,'-11'9'170'0,"-14"17"-161"0,-3 8-9 16,-5 16 0-16,-9 11 0 16,-17 20 0-16,-8-1 5 15,-8 2 23-15,4-6 8 16,15-15 2-16,7-5-1 16,13-16-105-16</inkml:trace>
  <inkml:trace contextRef="#ctx0" brushRef="#br0" timeOffset="42598.3184">17587 14707 1631 0,'-10'12'261'0,"-17"16"-268"16,3 7-9-16,-8 8 2 16,0 7 0-16,-6 8 8 15,-5 1 4-15,1-1 4 0,1-3-25 16,3-8-88-16</inkml:trace>
  <inkml:trace contextRef="#ctx0" brushRef="#br0" timeOffset="42908.5073">17638 15176 1525 0,'-13'14'230'15,"-7"8"-110"-15,-6 12-118 16,1 1-2-16,-10 15-2 15,-3 6 0-15,-6 7 1 16,-4-3 1-16,-2-6 0 16,2-7-3-16,7-6-54 15,5-1-60-15</inkml:trace>
  <inkml:trace contextRef="#ctx0" brushRef="#br0" timeOffset="43295.172">17707 15761 1202 0,'1'0'241'0,"-2"4"-200"16,-5 5-37-16,-13 11-1 15,-6 11 13-15,-11 20 50 16,-1 6 2-16,-10 8 34 16,-4 1-2-16,-7-5-47 15,-2 3-3-15,5-1-25 16,2 4-24-16</inkml:trace>
  <inkml:trace contextRef="#ctx0" brushRef="#br0" timeOffset="60293.5709">20542 9494 1451 0,'7'3'258'0,"6"2"-26"0,14 4-106 16,7-3-22-16,14 2-57 16,4-5-26-16,6-3-17 15,1 3-43-15,-13-4-350 16</inkml:trace>
  <inkml:trace contextRef="#ctx0" brushRef="#br0" timeOffset="60562.8514">20543 9715 903 0,'0'0'484'16,"4"-3"-251"-16,6-2-38 16,19-3-21-16,6-1-16 15,15 1-34-15,7 1-28 16,5 3-49-16,1 0-6 16,-6 6-35-16</inkml:trace>
  <inkml:trace contextRef="#ctx0" brushRef="#br0" timeOffset="61501.0554">21228 9317 1323 0,'0'-8'278'16,"1"-4"-65"-16,3 11-48 15,0 5-28-15,3 17-50 16,2 8-19-16,6 17-16 15,4 7-5-15,4 11-11 16,-3 3-9-16,-2-7-11 16,5-6-4-16,-6-17-2 15,1-11 1-15,-6-16 6 0,-4-10 12 16,-1-18 5-16,4-8 5 16,-1-22-9-16,2-4-11 15,-7-6-8-15,8 3-3 16,-4 8-3-16,-2 5-4 15,2 12 6-15,-5 6 5 16,-2 16 0-16,0 6 4 16,3 12-9-16,0 7-4 15,7 14 0-15,3 2-2 16,4 2-1-16,0 0 1 0,0 0-1 16,0 0 1-16,5 0 1 15,-4-5-1-15,0-9 1 16,-1-3 0-16,-6-13 1 15,2 1 0-15,-3-9 6 16,-2-5 0-16,5-7 2 16,-3-11 0-16,5-14-2 15,-3-8-1-15,5-12-5 16,5 0 0-16,1 4 23 16,2 10 9-16,-7 11 22 15,-7 6 4-15,-15 10-19 16,2 4-10-16,-1 6-22 15,1 7-3-15,10 2-51 16,-7 2 8-16</inkml:trace>
  <inkml:trace contextRef="#ctx0" brushRef="#br0" timeOffset="78791.2533">20270 10980 909 0,'8'-8'417'16,"4"-4"-259"-16,-1 1-71 16,0 6-16-16,-8 11-7 0,-3 5-5 15,-13 18-8-15,-7 7 12 16,-14 11-17-16,-8 4-13 15,-9 8-16-15,0-2-5 16,4 3-2-16,5-1 1 16,7-14 1-16,7-6 2 15,18-17-31-15,7-10-83 16</inkml:trace>
  <inkml:trace contextRef="#ctx0" brushRef="#br0" timeOffset="79134.8948">20437 11351 426 0,'6'-7'230'0,"7"-7"35"16,-3 1-11-16,2 8-47 15,-11 4-84-15,-5 12-21 16,-8 11 8-16,-14 19-4 0,-6 12-5 16,-22 9-33-16,-8 5-16 15,-11 1-21-15,5-6-5 16,11-2-11-16,11-4-2 15,22-8 3-15,6-7-27 16,13-18-88-16,7-8-69 16</inkml:trace>
  <inkml:trace contextRef="#ctx0" brushRef="#br0" timeOffset="79409.6671">20466 11777 1313 0,'-9'2'210'16,"-6"5"-133"-16,4 10-59 16,-7 5 6-16,-5 10 19 15,-8 4 7-15,-10 7 9 16,-1 10 3-16,-7 3-6 15,2 5-8-15,1 3-16 16,3-7-8-16,8-1-13 16,7-3-1-16,8-9-16 0,4-8-29 15,13-9-156-15</inkml:trace>
  <inkml:trace contextRef="#ctx0" brushRef="#br0" timeOffset="79719.8383">20453 12344 777 0,'5'-3'351'0,"2"-1"-164"15,0 4-128-15,-3 2-10 16,-4 5 4-16,-2 7 16 15,-4 7 8-15,-10 7-8 16,-7 4-9-16,-13 6-18 16,-3 2 3-16,-11 8 6 15,-4 5 2-15,-1 3 0 16,-6-3-8-16,9-1-18 16,12-2-9-16,14-3-9 15,10-5 1-15,9-11-45 16,-1-9-45-16</inkml:trace>
  <inkml:trace contextRef="#ctx0" brushRef="#br0" timeOffset="80040.0189">20443 12903 1150 0,'2'3'299'0,"-5"9"-204"15,-11 10-37-15,-11 18-6 16,-12 5-3-16,-13 10-8 15,-1 3 3-15,-5-1 1 16,1-2 1-16,14-1-14 16,6-2-10-16,8-11-10 15,10-5-3-15,5-15-224 16</inkml:trace>
  <inkml:trace contextRef="#ctx0" brushRef="#br0" timeOffset="80409.2185">20479 13534 1328 0,'0'3'232'0,"-7"6"-111"15,1 11-44-15,-12 6-62 16,-9 5-1-16,-10 10-6 15,-8 5-4-15,-10 8 14 16,0 10 10-16,0 1 6 16,8 3 0-16,9-9-11 15,7-7-50-15</inkml:trace>
  <inkml:trace contextRef="#ctx0" brushRef="#br0" timeOffset="80708.08">20405 14012 1344 0,'-6'0'198'0,"-2"0"-113"0,5 14-79 15,-10-3-6-15,1 12 0 16,-4 3-1-16,-15 5 8 16,0 8 16-16,-12 6 26 15,-3 3 11-15,0 11 4 16,2 1-8-16,6 5-29 16,9-1-11-16,9-11-49 15,2-7-66-15</inkml:trace>
  <inkml:trace contextRef="#ctx0" brushRef="#br0" timeOffset="81023.2364">20375 14608 1438 0,'-10'2'191'15,"-10"11"-96"-15,-2 1-54 16,1 5-29-16,2 9-2 16,-7 2-8-16,-5 5 0 15,-4 6 3-15,-4 5 3 16,0 6 4-16,-1 0 3 0,6-4-3 15,0-5-4-15,3-6-3 16,4-5-18-16,1-9-88 16,6-3-121-16</inkml:trace>
  <inkml:trace contextRef="#ctx0" brushRef="#br0" timeOffset="81280.5341">20406 15039 1452 0,'-15'13'186'16,"-9"9"-96"-16,-10 9-81 15,-2 3-6-15,-6 6-2 16,-4 0 0-16,-1 6 1 0,-1 4-1 15,3 4 0-15,2-1 1 16,5-6-1-16,3-8 1 16,5-9-3-16,6-3-28 15</inkml:trace>
  <inkml:trace contextRef="#ctx0" brushRef="#br0" timeOffset="81531.1462">20426 15390 1445 0,'-5'10'196'0,"-18"13"-89"16,-8 7-71-16,-9 12-32 15,-5 5-1-15,-3 0 4 16,-1 2 1-16,-1-1 2 15,2-4-1-15,5 3-3 16,0 0-2-16,2-3-1 16,2 1 1-16,0-12-45 15,7-3-28-15</inkml:trace>
  <inkml:trace contextRef="#ctx0" brushRef="#br0" timeOffset="81791.4483">20366 15882 1592 0,'-18'16'239'0,"-21"19"-217"15,0 2-16-15,-1 3-5 16,-1-3 0-16,1 2 0 15,0 1 0-15,-1 1 0 16,0 1-1-16,-1 1 1 16,0-2 0-16,-2 0 0 15,2 0 6-15,5-3-36 16</inkml:trace>
  <inkml:trace contextRef="#ctx0" brushRef="#br0" timeOffset="82588.5394">22478 11968 1457 0,'-4'21'25'16,"-8"3"7"-16,-13 15 26 15,-7 13-3-15,-15-4 7 0,-14 9-1 16,-6 3-6-16,1 7-10 16,10-2-10-16,17-7-18 15,11-7-14-15,19-26-121 16</inkml:trace>
  <inkml:trace contextRef="#ctx0" brushRef="#br0" timeOffset="82868.751">22614 12278 719 0,'3'-1'326'16,"2"-3"-105"-16,-6 7-132 0,0-3-19 16,-1 0 6-16,-11 22-1 15,-45 45 3-15,23-28 3 16,-1 14-9-16,-3 2 4 16,-4-1-15-16,-2 3-13 15,-5-1-23-15,1 2-8 16,8 0-7-16,8-5-6 15,15-12-62-15,8-9-94 16</inkml:trace>
  <inkml:trace contextRef="#ctx0" brushRef="#br0" timeOffset="83126.1725">22609 12700 1243 0,'1'0'244'0,"2"7"-167"16,0 1-50-16,-4 9-21 15,-5 4 0-15,-11 10-2 16,-8 8-1-16,-17 14 8 16,-3 12 9-16,-9 1 19 15,-4-3 3-15,4-6-7 16,1-9-12-16,12-4-14 15,6-5-5-15,15-8-60 16,8-2-73-16</inkml:trace>
  <inkml:trace contextRef="#ctx0" brushRef="#br0" timeOffset="83393.5687">22654 13266 1217 0,'-12'10'251'15,"-10"8"-180"-15,-4 13-50 16,-1 3-2-16,-7 14-2 16,-3 4 0-16,-8 3 10 15,-5 0 8-15,-13-2 3 16,0 3 2-16,-6-4-10 15,2-2-6-15,17-1-8 16,5-7-4-16,20-6-33 16,4-7-70-16</inkml:trace>
  <inkml:trace contextRef="#ctx0" brushRef="#br0" timeOffset="83680.5466">22618 13829 1006 0,'-3'5'346'16,"-7"9"-243"-16,-4 6-73 15,-5 6-27-15,-1 4-1 16,-9 5 8-16,-2 4 12 15,-6 4 21-15,-6-2 13 0,-9 1 13 16,1 3-9-16,-2 0-23 16,5 1-14-16,8 3-18 15,2-5-1-15,10 0-34 16,6-5-46-16</inkml:trace>
  <inkml:trace contextRef="#ctx0" brushRef="#br0" timeOffset="83948.5591">22614 14287 781 0,'-15'14'463'16,"-19"21"-213"-16,-1 8-164 15,-6 8-59-15,3 7-10 16,-7-4-8-16,-5-3 8 16,-2 2 10-16,-7-7 7 15,2 3 7-15,10 2-5 16,6-6-8-16,7 0-4 16,15-11-27-16,5-2-46 0</inkml:trace>
  <inkml:trace contextRef="#ctx0" brushRef="#br0" timeOffset="84203.6937">22601 14767 940 0,'-19'19'339'15,"-13"14"-210"-15,-8 13-85 16,-1 8-13-16,-3-2 2 16,-2-5-1-16,-4 0 0 15,1-7-3-15,-2 4-7 16,-1 0-4-16,6 0-9 16,1 1-4-16,7-1-10 15,8-3-34-15</inkml:trace>
  <inkml:trace contextRef="#ctx0" brushRef="#br0" timeOffset="84457.0586">22516 15297 1476 0,'-16'10'196'0,"-13"10"-122"16,-2 8-54-16,-2 8-18 16,2 1-2-16,-8 5 1 15,-3 1 0-15,0 4 0 16,-8-2 1-16,5 2-1 16,1-2 0-16,3-8-21 15,9-1-44-15</inkml:trace>
  <inkml:trace contextRef="#ctx0" brushRef="#br0" timeOffset="84727.7028">22537 15638 1296 0,'-10'11'218'0,"-7"13"-141"16,-4 5-67-16,-6-4-6 15,1 12-1-15,1-1 0 16,-6 10 4-16,2 5 3 0,-11 0 0 16,-2 3 0-16,-3-6-5 15,0 1-3-15,3 0-16 16,1-6-23-16</inkml:trace>
  <inkml:trace contextRef="#ctx0" brushRef="#br0" timeOffset="84999.4774">22542 16107 1445 0,'0'0'180'16,"0"0"-96"-16,-5 7-80 15,-3 5-3-15,-10 7-1 16,-7 4 1-16,-4 9 0 16,-3 5-1-16,-13 6 0 0,0 6 1 15,-12 0 0-15,-1-1 0 16,6-1-1-16,3-5 0 15,10-5-10-15,6-5-21 16,11-7-90-16</inkml:trace>
  <inkml:trace contextRef="#ctx0" brushRef="#br0" timeOffset="85206.4769">22710 16310 1229 0,'0'0'258'16,"0"0"-143"-16,-12 17-104 16,-9 11-9-16,-12 15 0 15,-9 10 0-15</inkml:trace>
  <inkml:trace contextRef="#ctx0" brushRef="#br0" timeOffset="163858.6243">14947 14077 1284 0,'-8'10'244'0,"-13"18"-136"0,-2 6-23 16,-7 17-21-16,-2 4-10 16,-2 19-20-16,-6 3-10 15,-1 7-18-15,1-1-5 16,-5-11-2-16,6-4-35 15,4-17-145-15</inkml:trace>
  <inkml:trace contextRef="#ctx0" brushRef="#br0" timeOffset="164123.0821">14992 14805 1536 0,'-33'32'230'0,"-40"43"-146"16,6 5-50-16,9 8-25 15,1 0 2-15,4 3-1 16,0 3-1-16,9-7-2 15,8-6-5-15,15-15-56 16,12-10-70-16</inkml:trace>
  <inkml:trace contextRef="#ctx0" brushRef="#br0" timeOffset="164349.7289">15018 15287 1584 0,'-18'36'230'0,"-21"43"-216"16,-4 15-14-16,-6 14 1 15,-5 3 1-15,-5 9 15 16,-2-5 21-16,-6-6 32 16,-3-4 2-16,6-20-14 15,4-8-21-15,22-20-86 16,13-9-78-16</inkml:trace>
  <inkml:trace contextRef="#ctx0" brushRef="#br0" timeOffset="164738.5203">15531 13652 1649 0,'-14'20'283'15,"-10"11"-246"-15,-19 40-49 16,-11 19 3-16,-18 27 5 16,-4 12 4-16,-17 7 14 15,-3-1 9-15,6-14 1 16,6-10-2-16,36-31-35 15,18-13-105-15</inkml:trace>
  <inkml:trace contextRef="#ctx0" brushRef="#br0" timeOffset="164963.3576">15482 14337 1735 0,'-6'0'344'0,"-10"14"-282"0,-1 20-64 16,-19 32-22-16,-8 13 1 15,-19 24 7-15,-3 8 5 16,-1 8 11-16,1-2 4 16,7-15-1-16,2-10 8 15,19-25-67-15,11-12-60 16</inkml:trace>
  <inkml:trace contextRef="#ctx0" brushRef="#br0" timeOffset="165126.302">15385 15018 1318 0,'7'2'260'16,"7"0"-73"-16,-20 22-69 16,-9 16-7-16,-22 24-39 15,-7 15-18-15,-11 25-29 16,0 0-9-16,3-3-8 15,5-8-4-15,6-23-67 16,5-7-59-16</inkml:trace>
  <inkml:trace contextRef="#ctx0" brushRef="#br0" timeOffset="165290.9533">15217 15770 1883 0,'-25'51'446'16,"-33"51"-361"-16,6 6-65 16,5-5-12-16,3-10-26 15,12-14-73-15,3-7-76 16</inkml:trace>
  <inkml:trace contextRef="#ctx0" brushRef="#br0" timeOffset="165731.5093">16076 12871 1065 0,'-24'26'391'0,"-20"17"-221"16,-15 20-56-16,-9 6-2 16,-6 7-25-16,4 5-23 0,1 9-32 15,4 6-16-15,5-9-16 16,6-6-34-16,24-27-274 15</inkml:trace>
  <inkml:trace contextRef="#ctx0" brushRef="#br0" timeOffset="165935.9698">16071 13429 1936 0,'-5'20'459'15,"-7"15"-388"-15,-1 25-85 16,-9 9-8-16,-18 18-22 16,-8 6-1-16,-15 10-1 15,-2 0 0-15,4-6-14 16,-2-8-22-16,17-22-61 0,9-13-98 16</inkml:trace>
  <inkml:trace contextRef="#ctx0" brushRef="#br0" timeOffset="166090.8182">15988 14202 1587 0,'-31'36'262'16,"-35"53"-159"-16,0 6-78 16,1 8-11-16,5 0 0 0,8-15-6 15,4 0-5 1,17-12-55-16</inkml:trace>
  <inkml:trace contextRef="#ctx0" brushRef="#br0" timeOffset="166280.4689">15896 14973 2215 0,'-45'43'622'15,"-32"29"-501"-15,20 23-130 16,8 2-12-16,21 2-51 16,0-5-29-16,8-14-84 15,6-6-44-15</inkml:trace>
  <inkml:trace contextRef="#ctx0" brushRef="#br0" timeOffset="166459.5367">15930 15574 1846 0,'-20'31'412'15,"-20"42"-361"-15,-3 16-41 0,-7 13-4 16,3 7 0-16,-1-1 1 16,-2-4-2-16,3-10-5 15,5-10-32-15</inkml:trace>
  <inkml:trace contextRef="#ctx0" brushRef="#br0" timeOffset="166968.2576">16756 12252 1080 0,'-11'2'301'16,"-10"4"-222"-16,-10 19-72 16,-5 11-2-16,-7 26 6 15,-9 9 11-15,-16 17 24 16,-2 5 7-16,-6 10-3 16,3 4-5-16,10 4-31 15,5-4-11-15,11-16-6 16,7-10-44-16</inkml:trace>
  <inkml:trace contextRef="#ctx0" brushRef="#br0" timeOffset="167163.273">16588 13092 1546 0,'-30'31'276'0,"-26"22"-31"15,-12 36-235-15,-5 8-7 16,-2 12-3-16,3 1 0 16,7-11-7-16,5-3-21 0,11-15-80 15,9-9-88-15</inkml:trace>
  <inkml:trace contextRef="#ctx0" brushRef="#br0" timeOffset="167334.3123">16567 13818 1763 0,'-26'45'361'0,"-38"47"-303"16,-2 17-27-16,-7 7-12 16,-3 5-7-16,5-3-7 15,7-5-17-15,13-17-101 16</inkml:trace>
  <inkml:trace contextRef="#ctx0" brushRef="#br0" timeOffset="167522.8065">16478 14504 1885 0,'-35'41'439'0,"-27"29"-347"15,-2 39-113-15,-6 16-15 0,5 9-61 16,0 1-50 0,7-20-37-16,6-11-31 0</inkml:trace>
  <inkml:trace contextRef="#ctx0" brushRef="#br0" timeOffset="167688.4081">16401 15293 2019 0,'-37'51'526'15,"-29"29"-377"-15,15 18-148 16,4 0-3-16,24-18-63 16,1-6-32-16</inkml:trace>
  <inkml:trace contextRef="#ctx0" brushRef="#br0" timeOffset="167868.93">16640 15650 1781 0,'-21'50'383'0,"-17"33"-278"16,-16 30-112-16,-9 9-8 15,-8 2-33-15,-4 1-8 16</inkml:trace>
</inkml:ink>
</file>

<file path=ppt/ink/ink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20T08:26:31.717"/>
    </inkml:context>
    <inkml:brush xml:id="br0">
      <inkml:brushProperty name="width" value="0.05292" units="cm"/>
      <inkml:brushProperty name="height" value="0.05292" units="cm"/>
    </inkml:brush>
  </inkml:definitions>
  <inkml:trace contextRef="#ctx0" brushRef="#br0">21152 6415 406 0,'-3'-4'16'0</inkml:trace>
  <inkml:trace contextRef="#ctx0" brushRef="#br0" timeOffset="6471.576">17561 8235 70 0</inkml:trace>
  <inkml:trace contextRef="#ctx0" brushRef="#br0" timeOffset="6691.0523">17607 6201 1079 0,'0'-2'1'0</inkml:trace>
  <inkml:trace contextRef="#ctx0" brushRef="#br0" timeOffset="11204.4875">18002 7713 58 0,'12'-1'28'0</inkml:trace>
</inkml:ink>
</file>

<file path=ppt/ink/ink7.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20T08:27:46.252"/>
    </inkml:context>
    <inkml:brush xml:id="br0">
      <inkml:brushProperty name="width" value="0.05292" units="cm"/>
      <inkml:brushProperty name="height" value="0.05292" units="cm"/>
    </inkml:brush>
  </inkml:definitions>
  <inkml:trace contextRef="#ctx0" brushRef="#br0">13002 16700 940 0,'-3'2'292'16</inkml:trace>
  <inkml:trace contextRef="#ctx0" brushRef="#br0" timeOffset="25101.0315">21772 16551 1288 0,'-4'0'252'0,"-6"1"-63"15,10-1-187-15,3-1-5 16,5-2 8-16,-1 0 16 15,0 6 27-15,-4-2 20 16,-3 2-3-16,1 4-9 16,-1-7-342-16</inkml:trace>
  <inkml:trace contextRef="#ctx0" brushRef="#br0" timeOffset="42022.4199">12553 17006 223 0,'-3'-3'102'0,"3"-2"-35"16,14 7-47-16</inkml:trace>
</inkml:ink>
</file>

<file path=ppt/ink/ink8.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20T08:29:21.068"/>
    </inkml:context>
    <inkml:brush xml:id="br0">
      <inkml:brushProperty name="width" value="0.05292" units="cm"/>
      <inkml:brushProperty name="height" value="0.05292" units="cm"/>
    </inkml:brush>
  </inkml:definitions>
  <inkml:trace contextRef="#ctx0" brushRef="#br0">2363 5933 1369 0,'0'-16'259'16,"0"-12"-29"-16,0 12-63 15,2 3-29-15,0 19-36 0,4 10-23 16,5 27-32-16,4 10-9 15,9 27-15-15,0 10-8 16,3 7-9-16,2-1-1 16,-2-12 0-16,-2-10-1 15,-4-19 2-15,-3-11 0 16,-4-21 4-16,-1-12 5 16,-2-21 13-16,1-11 7 0,-2-26-2 15,-3-12-1 1,-6-27-16-16,3-11-5 0,-4-10-5 15,2 3-2-15,6 23-4 16,-3 17 3-16,-1 31 4 16,2 17 0-16,-1 22 0 15,4 13-1-15,7 17-7 16,6 13 0-16,7 18 0 16,3 8-1-16,10 17 1 15,4-1 0-15,3-10 1 16,-3-10 1-16,-5-27 1 15,-9-15 2-15,-7-22 2 16,2-13 4-16,-9-21 6 16,1-12 3-16,-7-20 0 15,1-10-4-15,1-14-4 16,1-3 1-16,3 5 5 16,0 10 0-16,-7 22-1 15,-3 16-4-15,-8 14-6 0,-3 11-14 16,1 8-11-16,2 2-474 15</inkml:trace>
  <inkml:trace contextRef="#ctx0" brushRef="#br0" timeOffset="500.2194">3794 6197 1628 0,'5'-1'327'16,"13"-1"-175"-16,10 0-39 16,23-3-41-16,10 2-20 0,6-6-30 15,2 1-5-15,-10 2-40 16,-11 0-38-1</inkml:trace>
  <inkml:trace contextRef="#ctx0" brushRef="#br0" timeOffset="793.5497">3815 6378 1521 0,'0'0'251'16,"2"0"-87"-16,10 0-15 15,21 0-16-15,12 0 3 16,14-6-29-16,5 4-20 15,-2-4-22-15,-2 0-16 16,-4 3-26-16,-6-4-5 16,-6-4-23-16,-10 1-18 15</inkml:trace>
  <inkml:trace contextRef="#ctx0" brushRef="#br0" timeOffset="1758.6947">15229 13824 1514 0,'1'-5'260'0,"-1"2"-82"16,2 13-3-16,0 33-61 15,1 16 2-15,2 31-31 16,0 12-15-16,5 24-29 16,1 4-10-16,-3-10-20 15,-2-8-1-15,-4-24 6 16,4-11-9-16,-1-18-54 15,2-11-46-15</inkml:trace>
  <inkml:trace contextRef="#ctx0" brushRef="#br0" timeOffset="1996.8991">15102 13902 1716 0,'2'-2'375'0,"12"0"-206"0,14 3-65 16,35 2-28-16,14-3-13 16,39-1-27-16,7-6-7 15,11-2-31-15,-2 1-52 16,-18 7-100-16,-12 7-69 15</inkml:trace>
  <inkml:trace contextRef="#ctx0" brushRef="#br0" timeOffset="2251.2212">15233 15030 1670 0,'17'-4'329'0,"37"-2"-194"16,20-5-77-16,36-3 1 15,9 1 7-15,3-4-20 16,-3 4-5-16,-10 4-54 15,-18 0-42-15</inkml:trace>
  <inkml:trace contextRef="#ctx0" brushRef="#br0" timeOffset="2461.6533">15298 14601 1705 0,'15'-2'314'0,"27"-6"-284"15,19 2-30-15,31 0 2 16,6-1 0-16,11 0 8 16,4 4-26-16</inkml:trace>
  <inkml:trace contextRef="#ctx0" brushRef="#br0" timeOffset="2795.0742">16209 14991 1459 0,'-6'0'250'0,"-2"0"-23"15,10-8-123-15,-1-6-14 16,15-8-27-16,2-7-18 16,5-5-1-16,5 2 6 15,-2 5 4-15,-3 5-2 16,-8 14-9-16,-1 10-7 16,-9 20-12-16,0 11-2 15,-1 17-1-15,-2 4 1 16,1 11 6-16,0 3 4 0,0-3 5 15,-3 0 0-15,0-11-6 16,0-5-6-16,-3-11-8 16,1-6-6-16,4-14 296 15</inkml:trace>
  <inkml:trace contextRef="#ctx0" brushRef="#br0" timeOffset="3399.9631">19340 15088 1602 0,'-1'4'315'15,"-6"13"-147"-15,-1 8-19 16,-4 24-27-16,-1 12-31 16,8 27-44-16,1 9-15 0,8 1-15 15,1-5-1-15,1-21-9 16,0-15-10-16,-3-19-34 15,1-12-27-15,-4-18-81 16,-1-8-86-16</inkml:trace>
  <inkml:trace contextRef="#ctx0" brushRef="#br0" timeOffset="3594.9194">19196 15018 1537 0,'13'-5'259'0,"30"-7"-100"15,16-3-32-15,27 15-19 16,13 2-26-16,11 9-46 0,2 2-11 16,-8 3-95-1,-16-4-137-15</inkml:trace>
  <inkml:trace contextRef="#ctx0" brushRef="#br0" timeOffset="3848.8037">19193 15812 1603 0,'20'0'283'15,"14"0"-130"-15,28 0-103 16,11 0 11-16,14 3 7 16,2-3-22-16,-5 7-30 15,0 0-17-15</inkml:trace>
  <inkml:trace contextRef="#ctx0" brushRef="#br0" timeOffset="4074.3583">19332 15548 1575 0,'-2'-6'308'16,"9"-2"-112"-16,13 0-86 16,28 8-84-16,17 0-2 15,17 0-9-15,12 0 0 0,8 8-54 16,-3 0-1-16</inkml:trace>
  <inkml:trace contextRef="#ctx0" brushRef="#br0" timeOffset="4431.9577">19996 15823 1619 0,'-4'-6'328'15,"-3"-4"-157"-15,14 2-93 16,11 1-1-16,10-2-12 16,9 5-7-16,5 0-17 15,0 5-9-15,-7 15-19 0,-12 5-4 16,-26 17-3-16,-17 8-2 16,-23 12 0-16,-6-1-1 15,-3-6-1-15,9-6 0 16,16-14 0-16,9-6 0 15,24-11 9-15,3-5 7 16,27-9 6-16,14 0 3 16,13-6-8-16,10-4-2 0,-8 1 4 15,-7 1 60-15</inkml:trace>
  <inkml:trace contextRef="#ctx0" brushRef="#br0" timeOffset="5386.5653">5048 5761 1520 0,'1'0'270'0,"-2"6"-67"16,1 32-73-16,-2 15-26 16,2 34-23-16,3 15-22 15,-2 15-38-15,5 2-4 16,-2-20-7-16,5-15 6 0,5-35-36 15,-1-15-25-15</inkml:trace>
  <inkml:trace contextRef="#ctx0" brushRef="#br0" timeOffset="5572.7899">5003 5819 1628 0,'26'-12'327'16,"24"-2"-184"-16,20 5-87 15,11 4-20-15,8 9-21 16,-6 2-8-16,-14 4-112 16</inkml:trace>
  <inkml:trace contextRef="#ctx0" brushRef="#br0" timeOffset="5822.1463">5093 6627 1623 0,'11'3'326'0,"18"2"-153"16,16-3-52-16,26-7-34 16,9-3-26-16,10 0-40 15,-8 5-1-15,-19 1-59 16,-8 2-62-16</inkml:trace>
  <inkml:trace contextRef="#ctx0" brushRef="#br0" timeOffset="6001.6661">5096 6304 1563 0,'0'-5'293'0,"16"-6"-120"0,13-1-54 15,30 2-74 1,17-2-14-16,8 4-33 0,8 5 431 15</inkml:trace>
  <inkml:trace contextRef="#ctx0" brushRef="#br0" timeOffset="6288.4438">5842 6629 1379 0,'5'-7'193'0,"1"-10"-108"15,1-7-6-15,7 2-1 16,-3-1 25-16,0 2 12 16,4 13 1-16,-8 2-9 15,-1 8-13-15,-2 17-37 16,-4 3-7-16,-1 24-3 15,4 8 0-15,-6 8 3 16,3 2-6-16,1-10-14 16,1-5-8-16,10-11 317 15</inkml:trace>
  <inkml:trace contextRef="#ctx0" brushRef="#br0" timeOffset="6675.4082">6694 5998 1555 0,'-2'-4'297'0,"-2"1"-104"15,0 8-38-15,0 18-79 16,4 8-30-16,0 20-35 15,4 8-10-15,0 10 0 16,0 1 1-16,0-6-7 16,0-11-26-16,-2-18-87 15,-1-9-77-15</inkml:trace>
  <inkml:trace contextRef="#ctx0" brushRef="#br0" timeOffset="6825.0115">6503 6190 1551 0,'8'0'271'16,"23"0"-81"-16,11-3-68 15,31-5-52-15,12 1-9 0,5 2-36 16,0 5 24-16</inkml:trace>
  <inkml:trace contextRef="#ctx0" brushRef="#br0" timeOffset="7217.3449">7577 5614 1603 0,'-1'5'288'15,"1"16"-165"-15,-1 17-37 16,0 38-29-16,-2 15 3 16,-1 27-17-16,0 4-10 15,1-3-6-15,2-8-2 0,2-22-8 16,1-16-2-16,1-34-12 16,2-10-31-16,1-29-177 15</inkml:trace>
  <inkml:trace contextRef="#ctx0" brushRef="#br0" timeOffset="7408.8498">7537 5716 1591 0,'15'-4'272'0,"30"-4"-166"15,10 5-54-15,26 3-22 16,4 0-7-16,5 3-26 16,-1 1-87-16</inkml:trace>
  <inkml:trace contextRef="#ctx0" brushRef="#br0" timeOffset="7652.915">7624 6567 1509 0,'24'0'262'16,"20"0"-75"-16,21 2-113 15,6 4-19-15,5-3-35 16,0 4 1-16,-7 1-18 16</inkml:trace>
  <inkml:trace contextRef="#ctx0" brushRef="#br0" timeOffset="7857.6998">7637 6224 1617 0,'-2'-7'332'0,"-3"-2"-174"16,26 2-66-16,16 3-29 16,27 5-36-16,10 1-9 15,15 6-6-15,2 3 37 16</inkml:trace>
  <inkml:trace contextRef="#ctx0" brushRef="#br0" timeOffset="8365.928">8247 6571 1573 0,'14'-10'286'0,"6"-13"-149"16,14 14-33-16,2-3-10 15,0 12-30-15,4 13-24 16,-16 10-17-16,-5 9 0 16,-20 17-4-16,-10 0 0 15,-10 7-2-15,-10-5-3 16,-6-10-3-16,1-7-2 15,-4-19 1-15,6-12-1 0,11-17-10 16,4-6-5 0,18-4-6-16,4 1-2 0,20 6 6 15,-2 3 4-15,11 11 9 16,3 9 6-16,2 16 7 16,2 4-1-16,-5 6-3 15,0-1 3-15,-4-6-51 16,1-6-264-16</inkml:trace>
  <inkml:trace contextRef="#ctx0" brushRef="#br0" timeOffset="8877.5341">9314 6170 1172 0,'-1'0'355'0,"4"0"-107"16,5 2-72-16,20 3-85 16,9-1-28-16,20-4-31 15,4-5-17-15,7-1-15 0,1 3-32 16,-17 0-100-16,-6 3-72 15</inkml:trace>
  <inkml:trace contextRef="#ctx0" brushRef="#br0" timeOffset="9163.2935">9330 6405 1386 0,'-2'-1'219'0,"8"1"-67"16,4 1-1-16,20-1-16 15,18 0-10-15,13-3-39 16,8-1-26-16,3 6-15 16,-5-2-20-16</inkml:trace>
  <inkml:trace contextRef="#ctx0" brushRef="#br0" timeOffset="15639.2238">10470 5779 1321 0,'10'-14'309'16,"8"-15"-19"-16,-4 18-77 16,-3 11-35-16,-10 20-86 15,-2 9-29-15,-10 19-29 16,-4 2-12-16,-1 1-14 16,1 0-4-16,12-9-2 15,7-2 3-15,17-11-1 0,9-1 2 16,15-12 4-16,1-6-11 15,1-4-61-15,-4-6-50 16</inkml:trace>
  <inkml:trace contextRef="#ctx0" brushRef="#br0" timeOffset="15838.691">10720 5822 1346 0,'-3'2'260'0,"2"11"-26"15,-2 4-29-15,6 17-69 16,-2 5-17-16,-1 15-52 16,3 12-21-16,-3 6-28 15,2 11-5-15,1-5-8 16,0-10 1-16,5-18-26 16,1-14-31-16,5-16-72 15</inkml:trace>
  <inkml:trace contextRef="#ctx0" brushRef="#br0" timeOffset="16049.3504">11105 6157 1683 0,'1'3'395'16,"1"4"-180"-16,-2-4-78 15,0-3-54-15</inkml:trace>
  <inkml:trace contextRef="#ctx0" brushRef="#br0" timeOffset="16747.5987">11792 5776 1206 0,'-1'0'295'16,"1"2"-139"-16,-11 7-16 16,-2 8-41-16,-11-4-19 15,-7 0-50-15,-10-5-15 0,-9-6-6 16,6-2 1-16,2-9-5 16,8 0 0-16,12 2-5 15,6 2-3-15,13 9-4 16,2 1 0-16,2 10 1 15,2 3 3-15,0 6 7 16,-2 7 5-16,0 4 11 16,0-1 2-16,-2-6-2 15,0-2-3-15,1-14-9 16,0-4-2-16,3-7-1 16,4-4 0-16,9-7-2 15,6 2-3-15,15-2 9 16,8 9 3-16,13 9 4 15,5 9 8-15,-11 16 15 16,-15 4 6-16,-23 8 10 16,-12 1-2-16,-12 7-15 0,-8-1-5 15,-15-11-4-15,-12-7 0 16,-9-24 4-16,-3-9 7 16,7-16-7-16,5-8-9 15,16-7-20-15,8-2-22 16,16 8-60-16,8 2-21 15</inkml:trace>
  <inkml:trace contextRef="#ctx0" brushRef="#br0" timeOffset="17213.279">12701 5872 1590 0,'-3'-4'323'15,"3"3"-128"-15,0 7-50 16,-1-6-75-16,1 30-26 16,3 53-31-16,5-20-7 0,3 9-5 15,-5 1-1-15,3-7-37 16,-8-9-31-16,1-16-109 16,-1-11-59-16</inkml:trace>
  <inkml:trace contextRef="#ctx0" brushRef="#br0" timeOffset="17405.8095">12434 6096 1563 0,'6'0'281'0,"15"0"-96"16,15-1-55-16,34 0-16 0,9-2-14 15,13-2-38-15,-3-3-21 16,-6-2-1-16,-6-4 351 16</inkml:trace>
  <inkml:trace contextRef="#ctx0" brushRef="#br0" timeOffset="24191.2362">14212 5624 738 0,'-5'3'464'0,"-2"4"-217"16,-8-2-122-16,-4-1 7 16,-11-6-21-16,-5-8-2 15,2-11-26-15,0-5-15 16,22-9-20-16,12-6-15 16,24 6-23-16,13 1-6 15,12 17-1-15,3 15 3 0,1 17 2 16,-4 11 2-16,-15 24 1 15,-11 4 1-15,-35 16-2 16,-13 4 0-16,-21 8-1 16,-5-1-3-16,-7-13-8 15,-1-10-9-15,3-29-20 16,4-15-2-16,20-24-8 16,7-12 6-16,20-11 8 15,11 1 8-15,22 9 25 16,11 4 16-16,13 10 39 15,4 8 6-15,-8 11-1 16,-6 5-7-16,-11 14-26 16,-6 0-6-16,-2 0-15 15,-3 0 5-15,-3-11-48 16,1 1 355-16</inkml:trace>
  <inkml:trace contextRef="#ctx0" brushRef="#br0" timeOffset="24347.0451">14641 5863 1775 0,'0'0'410'0,"-2"-1"-228"15,2 0-296-15</inkml:trace>
  <inkml:trace contextRef="#ctx0" brushRef="#br0" timeOffset="24985.0099">15365 5499 616 0,'-10'2'395'16,"-13"1"-56"-16,-3 3-216 16,-8-2-63-16,-3-4-2 0,2-2 14 15,-1-5-1-15,5-1-17 16,4 2-13-16,15 7-49 15,-1 2-3-15,6 2-2 16,2 13 1-16,-1-1 13 16,0 7 9-16,6 6 17 15,-3-6 12-15,3 2 3 16,0-6 1-16,0-7-3 16,-1-7 8-16,5-6 5 15,6-6-2-15,5-1-11 16,11 6-20-16,8 0-20 15,4 3-3-15,16 10 2 16,2 0 1-16,0 10 14 16,-5 0 8-16,-21 8 19 15,-11 2 20-15,-27 3 19 16,-12 4 0-16,-23 0-13 0,-10-9-14 16,-4-4-28-1,-5-11-25-15,10-16-73 0,7-2-24 16</inkml:trace>
  <inkml:trace contextRef="#ctx0" brushRef="#br0" timeOffset="25283.0663">13876 6455 1361 0,'-4'5'231'16,"0"5"-36"-16,27-7-129 15,22 1-2-15,46-9 7 16,19-6 3-16,48 1-17 15,12 2-2-15,24 3-22 16,10 0-10-16,-7-3 1 16,-7-7-24-16</inkml:trace>
  <inkml:trace contextRef="#ctx0" brushRef="#br0" timeOffset="25826.8381">14453 6939 1473 0,'14'-15'236'0,"29"-14"-59"15,6 0-36-15,15 14-40 16,0 9-2-16,-18 19-36 15,-6 16-12-15,-29 19-15 16,-10 11-9-16,-25 8-11 16,-6 5-3-16,-14-6-39 15,-10-8-23-15,-3-16-19 0,-4-16-7 16,7-21 17-16,8-12 5 16,18-19 13-16,10-9 3 15,20-9 15-15,8-2 21 16,18 4 24-16,10 7 14 15,15 11 23-15,5 10 10 16,0 14 1-16,-5 10-6 0,-11 19 2 16,-5 5 0-16,-4 17-15 15,0 3-3-15,2-5-15 16,7-5-30-16,14-25-200 16</inkml:trace>
  <inkml:trace contextRef="#ctx0" brushRef="#br0" timeOffset="26248.7904">16051 6327 1583 0,'11'6'268'0,"11"-1"-167"16,14 0-42-16,17-7-21 15,4-9-13-15,13 0-19 16,-4-6-39-16</inkml:trace>
  <inkml:trace contextRef="#ctx0" brushRef="#br0" timeOffset="26421.8766">16151 6518 1665 0,'18'0'340'0,"28"-4"-228"0,9-2-25 16,14 2-47-16,-2-2-4 15</inkml:trace>
  <inkml:trace contextRef="#ctx0" brushRef="#br0" timeOffset="27019.7267">17689 6194 1184 0,'-14'11'296'0,"-18"13"-181"0,-10 1-27 15,-10-4-27 1,-6-5 2-16,-1-17 14 0,1-12 18 16,12-22-22-16,16-8-9 15,21-8-24-15,13-2-27 16,31 2-1-16,13 7 8 16,19 8 17-16,4 14 8 15,-1 26-5-15,-11 14-5 16,-24 31 3-16,-16 9-1 15,-35 20-2-15,-15 9-6 0,-18 5-18 16,-2 3-5-16,-10-19-14 16,4-11-16-16,5-29-31 15,1-20-18-15,20-18-5 16,8-12 11-16,13-10 29 16,10-4 19-16,19 2 33 15,10 0 12-15,19 14 17 16,9 11 1-16,3 16-14 15,-5 8-7-15,-8 14 12 16,-4 4-1-16</inkml:trace>
  <inkml:trace contextRef="#ctx0" brushRef="#br0" timeOffset="27460.0331">18295 6181 1248 0,'-14'-11'298'0,"-20"-11"-97"16,-3 8-13-16,-9 5-67 15,0 9-30-15,1 17-62 16,6 11-15-16,0 17-19 16,7 8-3-16,14 12-5 15,7 3 1-15,26-4-1 16,14-4 3-16,15-16 9 15,1-16 1-15,19-20 19 16,0-11 11-16,5-23 11 16,-3-10 19-16,-25-16 15 15,-12-8-3-15,-29-4-11 16,-13 2-17-16,-22-4-43 16,-8 2-44-16,3 8 57 15</inkml:trace>
  <inkml:trace contextRef="#ctx0" brushRef="#br0" timeOffset="27848.6922">19136 6035 1417 0,'-3'13'250'16,"-1"3"14"-16,1 26-171 15,1 13-33-15,3 16-20 16,2 12-15-16,6 11-13 16,0-3 1-16,-1-16-42 0,4-9-46 15,-5-31-150-15</inkml:trace>
  <inkml:trace contextRef="#ctx0" brushRef="#br0" timeOffset="28033.1994">18873 6455 1474 0,'27'-2'255'16,"15"-8"-18"-16,27 0-147 15,7-6-14-15,12 1-26 16,6 6-1-16,-8 2-173 16</inkml:trace>
  <inkml:trace contextRef="#ctx0" brushRef="#br0" timeOffset="28592.9066">20131 6117 1257 0,'1'-1'267'0,"-4"0"-161"16,-7 0-28-16,-15 3-46 16,-5 4-24-16,-11 1-4 15,-1 0 1-15,0-3 9 16,4-2 3-16,13 2-3 15,6 5-4-15,7 6-6 16,0 6 1-16,3 5 7 16,0 3 4-16,3 5 2 15,1-1-2-15,3 3-5 16,3-8-1-16,7-8-5 16,3-6 1-16,12-16 18 15,4-7 3-15,14-9 1 16,9 0-3-16,13 6-17 15,0 9 0-15,-3 12 14 16,-7 11 21-16,-28 13 40 16,-12 7 8-16,-24 5 2 15,-15 3-19-15,-18-3-35 0,-6-6-7 16,-10-15-13-16,-1-11-12 16,1-19-54-16,7-10-47 15</inkml:trace>
  <inkml:trace contextRef="#ctx0" brushRef="#br0" timeOffset="28940.2114">20942 6300 1663 0,'9'-1'324'0,"31"-1"-224"0,9 3-53 16,8 0-22-16,10 2-4 15,-10-3-44-15,-8 0-46 16</inkml:trace>
  <inkml:trace contextRef="#ctx0" brushRef="#br0" timeOffset="29118.8439">20921 6412 1561 0,'19'-1'293'0,"5"-2"-122"0,31 6-108 15,7-3-13-15,12 6-31 16,11 5-9-16</inkml:trace>
  <inkml:trace contextRef="#ctx0" brushRef="#br0" timeOffset="29675.4673">21906 6259 1104 0,'-8'-5'342'0,"-2"-7"-206"15,1-2 0-15,-4-9 30 16,8-1-13-16,10-4-53 16,6 1-11-16,16 4-18 15,4 4-3-15,9 9-9 16,5 2-3-16,6 16-28 15,2 10-9-15,-10 14-8 16,-16 12-3-16,-29 7-1 16,-23 7-2-16,-26 9 0 15,-10-1-1-15,-5-6-17 16,1-9-9-16,8-25-9 16,7-10-4-16,11-19 11 15,14-8 0-15,20-10-1 16,11-5 0-16,26 0-1 15,10 0 7-15,12 15 15 0,1 4 10 16,3 22 17-16,-3 10 1 16,-4 9-2-16,-2 5 13 15,-12-3 366-15</inkml:trace>
  <inkml:trace contextRef="#ctx0" brushRef="#br0" timeOffset="30284.8802">22955 6025 1499 0,'-5'-6'240'0,"-3"4"-107"0,-10 4-37 15,-22 5-53 1,-8 3-18-16,-20-2-21 0,-1 2-1 15,7-3 1-15,5-6-8 16,19-4-23-16,12 1-7 16,12 1-12-16,8 2 6 15,6 10 28-15,3 0 14 16,2 9 29-16,0 4 9 16,-4 6 3-16,-1 0-6 15,-1-2-10-15,-3-3-6 0,6-11-2 16,1-3 4-16,4-12 0 15,7-7-1-15,8-7-6 16,4-5-6-16,23 2-2 16,7 3-1-16,18 15 4 15,3 8 3-15,-10 13-1 16,-10 10 9-16,-30 13 35 16,-14 9 10-16,-26 12 15 15,-16 0-7-15,-22-6-28 16,-14-10-11-16,-19-17-17 15,-3-8-3-15,8-23-15 16,12-7-13-16,30-24-63 16,12-17-34-16</inkml:trace>
  <inkml:trace contextRef="#ctx0" brushRef="#br0" timeOffset="30704.1904">23538 6038 1351 0,'10'-5'249'0,"21"2"-44"15,13-6-48-15,22 0-79 16,12-1-3-16,9-2-5 16,-3 2-13-16,-14 5-16 15,-13 5-14-15,-34-3-45 16,-9 9-19-16,-20 2-118 16,-6-1-69-16</inkml:trace>
  <inkml:trace contextRef="#ctx0" brushRef="#br0" timeOffset="30981.0649">23906 6058 1121 0,'-6'1'325'0,"-6"9"-210"16,-3 0-17-16,2 11-4 15,3 11-12-15,1 12-18 16,6 10-9-16,3 18-15 15,5 1 0-15,10 10-14 16,2-5-2-16,-7-9-1 16,-6-7-6-16,-13-12 35 15,-7-3 9-15,-10-14 13 16,-6-7 6-16,-12-22-35 16,-7-13-14-16,9-14-32 15,5-7-23-15,20 1 402 16</inkml:trace>
  <inkml:trace contextRef="#ctx0" brushRef="#br0" timeOffset="45618.9449">2182 8332 1544 0,'2'3'255'0,"7"17"-115"15,4 12-32-15,3 28-35 16,4 12-8-16,0 22-37 16,-1 6-4-16,-3-2-10 15,1-1 0-15,-3-29 0 16,1-15-1-16,-1-20 2 16,-5-13 1-16,-4-12 5 15,-1-6 0-15,2-20-1 16,-1-12-5-16,0-24-8 0,5-9-4 15,2-18-3-15,4-4-1 16,6 4 1-16,5 9-2 16,-2 23 12-16,-6 13 6 15,-3 23 5-15,-7 12 0 16,-2 22-8-16,9 13-6 16,-2 22-4-16,4 11 0 15,5 16-2-15,-2 8 0 0,7 3 0 16,0-6 1-16,1-14 0 15,-2-13 1-15,0-29-3 16,0-10 0-16,0-29 0 16,5-17 1-16,0-30 4 15,-4-20 2-15,1-26 3 16,0-11 0-16,-3-9 6 16,-3 5 4-16,-11 24 1 15,-3 19 0-15,-10 33-6 16,0 20-15-16,-7 19 319 15</inkml:trace>
  <inkml:trace contextRef="#ctx0" brushRef="#br0" timeOffset="46170.5052">3474 8640 1308 0,'2'3'258'15,"11"4"-66"-15,12 5-67 16,9-3-51-16,10-1-6 15,9-6-29-15,4-2-10 16,1 0-15-16,-3-1 1 16,-6 1-43-16,-6 0-101 15</inkml:trace>
  <inkml:trace contextRef="#ctx0" brushRef="#br0" timeOffset="46396.1525">3564 8847 1537 0,'1'0'250'0,"14"5"-104"15,6-2-32-15,19-4-2 16,10-1 4-16,11-6-36 15,4 0-23-15,2 0-10 16,-1 1 354-16</inkml:trace>
  <inkml:trace contextRef="#ctx0" brushRef="#br0" timeOffset="47262.3148">5031 7761 1473 0,'-11'-1'220'16,"-13"1"-103"-16,-9 13-20 15,2 20-44-15,-4 9-20 16,8 28-29-16,9 8-2 15,13 30-4-15,13 15-1 0,12 11 3 16,4 9-1-16,2 3 1 16,-6-5 2-16,-7-3-3 15,-9-5 26-15,-11-12 31 16,-2-4 16-16,-22-18 32 16,-5-6-22-16,-11-18-24 15,-7-19-7-15,10-23-16 16,7-11-7-16,11-29-16 15,8-9 2-15,14-7 113 16</inkml:trace>
  <inkml:trace contextRef="#ctx0" brushRef="#br0" timeOffset="48888.8546">5194 9670 855 0,'-10'-10'519'15,"-5"-7"-293"-15,-8 5-69 0,-5 4-13 16,-1 11-50-16,-5 3-29 15,8 16-48-15,9 9-13 16,6 6-15-16,17 10-3 16,8 1 0-16,6-7 2 15,19-7 11-15,4-11 10 16,8-19 25-16,7-5 17 16,-6-18 55-16,-8-8 20 0,-22-11 14 15,-22-2 5-15,-28 0-46 16,-14 4-31-16,-6 11-41 15,7 5-24-15,12 7 296 16</inkml:trace>
  <inkml:trace contextRef="#ctx0" brushRef="#br0" timeOffset="49718.776">5404 7479 1296 0,'4'-3'269'15,"0"0"-104"-15,5 3-30 0,-8 3-8 16,-3 8-34-16,-5-2-8 16,-3 12-30-16,0 5-14 15,-7 2-22-15,4 3-7 16,-2-2-8-16,2-7-3 15,9-5-1-15,3-3 9 16,6-6 17-16,7-2 6 16,6-3 7-16,2-1-10 15,8-2-17-15,2 2-5 16,0-6-2-16,0-2-7 0,-4 2-51 16,-4-4-45-16,-7 2-171 15</inkml:trace>
  <inkml:trace contextRef="#ctx0" brushRef="#br0" timeOffset="50073.2204">5532 7542 1219 0,'0'4'270'0,"-3"1"-173"0,1 3-10 16,3 0-13-16,-1 6-9 16,4 7 5-16,0 4-4 15,0 7-11-15,-3 0 0 16,-1 0-4-16,5 1 7 15,-3-4 5-15,1-3 3 16,-4-7 12-16,-3-7 1 0,-4-5-11 16,1-4-12-16,4-2-30 15,-1 2-11-15,6-3-24 16,-2 0 363-16</inkml:trace>
  <inkml:trace contextRef="#ctx0" brushRef="#br0" timeOffset="53296.473">6345 8237 1240 0,'-4'0'267'16,"-10"-1"-161"-16,-4 0-11 16,-12 0-38-16,-8 1-12 15,0 0-16-15,0-1-7 0,2 2-14 16,7-1-4-16,6 3-4 16,4 2-1-16,6 2-2 15,7 1 1-15,-4-2-1 16,3 2 4-16,4-3 8 15,0 2 8-15,8 3 22 16,-1-2 5-16,-1 3 5 16,-6-2-3-16,0 8-16 15,-3 0-6-15,1 9-9 16,3 5-5-16,-4-1-4 16,3-1-3-16,3-8 1 15,1-7-1-15,4-10 3 16,0-4 2-16,2-8 0 15,3-3 0-15,6-2-4 16,7 2-3-16,12 4 8 16,7 4 7-16,11 7 6 15,6 13 4-15,-4 9-5 0,-5 4-3 16,-19 11 4-16,-13-2 1 16,-18 7 8-16,-9 0 6 15,-27-1-1-15,-10-2-2 16,-13-5-10-16,-9-6-6 15,3-18-1-15,0-13-2 16,14-18-3-16,9-11-3 16,20-4-16-16,5 0-20 0,14 4 13 15</inkml:trace>
  <inkml:trace contextRef="#ctx0" brushRef="#br0" timeOffset="55299.292">7025 8720 689 0,'4'-4'510'15,"6"-2"-228"-15,-7-1-137 16,-2 0 11-16,-4-2-13 16,-5 0-12-16,-10-4-24 0,-6 0-7 15,-3 4-24-15,-5-6-15 16,-7 9-32-16,7 6-12 15,-6 5-20-15,2 10-6 16,15 10-1-16,4 6-3 16,17 11 4-16,8 1 1 15,19-3 3-15,5-8 2 16,11-18 3-16,2-9 0 16,1-22 2-16,-1-10 2 0,-5-16 1 15,0-5 1-15,-12-6 1 16,-6-3 0-16,-11 2 1 15,-6-2 0-15,-11-5 1 16,-5 1-3-16,-7 2-1 16,1 7-3-16,6 23-1 15,-1 10 0-15,1 16-1 16,1 8 0-16,5 12-3 16,0 10 0-16,7 17 0 15,2 5 2-15,3 17-1 16,0 4 6-16,-4 2 11 15,-1 2 4-15,1-10 4 16,1-3-5-16,8-13-10 16,2-13-2-16,3-19-13 15,-1-6-29-15</inkml:trace>
  <inkml:trace contextRef="#ctx0" brushRef="#br0" timeOffset="55560.3771">7379 8641 1478 0,'0'2'288'0,"2"6"-5"16,12 4-73-16,9 4-102 15,8 0-28-15,9 5-37 16,0-5-16-16,-4 8-17 16,6 4-7-16,-6-4-39 15,-2-1-48-15,3-9-188 16</inkml:trace>
  <inkml:trace contextRef="#ctx0" brushRef="#br0" timeOffset="55825.6755">7745 8617 1560 0,'-3'-2'314'16,"-5"-1"-90"-16,-5 1-41 15,-5 5-74-15,-5 5-29 16,-2 9-33-16,-5 8-12 16,-8 8-14-16,-1 6-5 15,-6 6-11-15,5-1-1 16,10-4-21-16,6-7-18 0</inkml:trace>
  <inkml:trace contextRef="#ctx0" brushRef="#br0" timeOffset="56333.3079">8595 8359 1537 0,'-1'12'306'16,"-3"9"-61"-16,3 20-120 15,1 8-43-15,7 11-40 16,6 3-7-16,5-2-8 16,3 0-1-16,-4-11-9 15,-2-4-6-15,-7-15-4 16,-1-8-20-16,-6-13-57 16,-4-10-64-16</inkml:trace>
  <inkml:trace contextRef="#ctx0" brushRef="#br0" timeOffset="56498.8647">8417 8678 1470 0,'19'-5'285'0,"19"-1"-15"16,20-4-94-16,18 4-24 15,12 2-75-15,0-1-26 16,-11 10-34-16,-14 1-4 15</inkml:trace>
  <inkml:trace contextRef="#ctx0" brushRef="#br0" timeOffset="57205.2919">10304 7661 1219 0,'-7'-19'305'15,"-5"-8"-139"-15,-4 1-54 16,-8 4-15-16,2 19-27 15,-1 8-11-15,-6 14-25 16,2 11-9-16,2 19-14 16,0 7-2-16,7 41 7 15,3 14-1-15,7 14-1 16,6 12 0-16,2-3-6 16,2 0-3-16,3-2-4 15,-3-6 0-15,2-6-1 16,-4-5 2-16,-4-7 0 15,1-12 0-15,-2-5 15 0,-1-8 1 16,-2-13 14-16,-2-8 4 16,-8-23-6-16,-3-8 3 15,-2-22-9-15,2-3-3 16,0-10-21-16,2-8-26 16,4-6-2-16</inkml:trace>
  <inkml:trace contextRef="#ctx0" brushRef="#br0" timeOffset="59900.1753">10367 9555 1435 0,'-2'2'224'0,"-10"4"-72"0,1 12-67 15,-7 6-33-15,3 9-23 16,1 0-6-16,9 1-17 16,9-1-4-16,6-6 1 15,7-3 3-15,5-8 4 16,3-4 0-16,4-10-1 15,-1-3 3-15,-3-10-51 16,-1-2-79-16</inkml:trace>
  <inkml:trace contextRef="#ctx0" brushRef="#br0" timeOffset="60047.7807">10542 9584 1092 0,'-3'0'394'0,"-3"3"-177"15,1 6-8-15,1 19-56 16,-1 7-15-16,0 12-44 15,4 11-15-15,4 2-30 0,1 3-16 16,2-8-16-16,1-6 0 16,-1-18-36-16,1-9-33 15</inkml:trace>
  <inkml:trace contextRef="#ctx0" brushRef="#br0" timeOffset="60734.4458">10825 7256 1428 0,'-7'-3'238'0,"-1"-4"-54"16,-3 2-16-16,-6 5-56 16,-1 2-12-16,-12 8-35 15,2 4-21-15,0 9-34 16,6 5-8-16,6 15-7 16,7 4-2-16,11 6 0 15,6 0 1-15,12-6 2 16,9-5 3-16,4-10 0 15,2-6 1-15,2-12 2 16,-5-13 2-16,-3-13 9 16,-4-7 3-16,-12-10 14 15,-10 0 22-15,-15 5 21 16,-9 1 5-16,-13 10-8 16,-4 7-26-16,-7 6-33 15,-1 3-2-15,7 7-20 0,1-1 340 16</inkml:trace>
  <inkml:trace contextRef="#ctx0" brushRef="#br0" timeOffset="63316.5988">22056 16206 994 0,'-7'1'415'0,"-5"0"-243"16,4-5-71-16,3-17-71 16,3-3-10-16,2-20-17 15,0-6-3-15,0-6-5 16,-3-8-3-16,-9-1-3 16,-4-7-1-16,-9-4 4 15,-6-2 3-15,-12 0 5 16,-8 3 1-16,-9-4 2 15,-5-3 0-15,-7-9 0 16,0-2-1-16,-4-2-1 16,-1-1-1-16,-7-2 0 15,-2-2 0-15,-3-5 1 0,0 0 0 16,3 8-1-16,-5-9 0 16,-3-4 0-16,0 1 0 15,-1-4 0-15,4 11 0 16,-7-2 0-16,-2 1 0 15,-4 3 0-15,0-1 2 16,5 6 1-16,-2 3 1 0,1-2 1 16,2 6-1-16,3-2 4 15,7 1 2-15,4 6 5 16,2 1 0-16,5 3-1 16,1 1-1-16,6 3-2 15,3 4-2-15,7 11 1 16,-1 4-2-16,-3 8-2 15,1 7 1-15,-3 7 0 16,2 2-1-16,3 10-3 16,4 1 0-16,1 5 0 15,0 4-1-15,1-1-2 16,-2 7 1-16,3 7 1 16,4 7-1-16,3 17 11 15,2 6 3-15,7 11 2 16,4 6 0-16,6 3-11 15,9 2-1-15,4-2-3 16,8 0-2-16,10 1 0 0,4-3-2 16,11 6 4-16,6 0 1 15,9 1 7-15,5 6 0 16,12 2 0-16,3 6-2 16,8 4-4-16,7 3-1 15,0 2-2-15,3 0-1 16,1 1 0-16,0-4-1 0,9-2 0 15,2 1 0 1,0 2 1-16,-1 5 0 0,-4 4 0 16,-3 3 2-16,1 4 0 15,3 4-1-15,-4 0 3 16,-4 1 0-16,3-7 2 16,-4 0 1-16,-1 0-1 15,3-1-1-15,-6 2 0 16,0 0 0-16,-4-7 2 15,-5 1 0-15,-7 3 3 16,-4 0-2-16,2 3 0 16,0-3-3-16,1-4-2 15,1-2-2-15,-1 0-1 16,-4 1 1-16,0-6-2 16,-2-2 6-16,-2-11 7 15,4-1 2-15,3-5 4 16,0-3-9-16,6 1-7 15,3-2-2-15,-1-2 0 16,0-2 0-16,-7-4 0 0,-3-3 0 16,-5-2 0-16,-1 1 1 15,-1-3 0-15,-2 2 0 16,3-5-1-16,2-3-1 16,5-5 0-16,0-3-1 15,2-2 0-15,-3 2 1 16,-2 0 0-16,-3-1 1 15,1 2 1-15,-1-1 0 0,1-3-1 16,0-1-1-16,6-8-3 16,0-7-1-16,6-7-1 15,2-3 1-15,-2-7 2 16,-2 0 1-16,-4-1 2 16,-1 1 0-16,2-2 1 15,0 1 0-15,1-10-1 16,4-4 2-16,-4-17 3 15,-1-6 5-15,-4-14 8 16,-8-6 2-16,-8-7 3 16,-5-5-2-16,-12-17-6 15,-8-6-2-15,-15-21 3 16,-17-5-42-16</inkml:trace>
  <inkml:trace contextRef="#ctx0" brushRef="#br0" timeOffset="70443.7179">20301 14550 1615 0,'22'0'254'0,"35"-15"-195"15,12-13-12-15,20-35 11 16,9-14 6-16,10-26-27 15,-4-10-13-15,-18-18-10 16,-5-5 0-16,-37-2 3 16,-12 4 0-16,-27 20 0 15,-15 9-3-15,-5 31-8 16,-5 13-2-16,8 28-5 16,3 12 0-16,2 8-6 0,6 6-2 15,1 6-5-15,1 1-1 16,-1 0 2-16,0 0 4 15,7 4 7-15,9 2 2 16,27 9 4-16,-31-18 1 16,-5-3 0-16,-3 4-1 15,-2 0-2-15,-2-3-1 16,0 4 0-16,-1 0 0 0,0 0 2 16,0-1-1-16,-1 1-1 15,-5-1-1-15,-5-2 0 16,-31-5-1-16,36 9 0 15,1 3 0-15,3-2-2 16,1 4 0-16,1-5-1 16,-1 0 0-16,-1 2 2 15,-12 7 2-15,-29 32 2 16,31-28 2-16,8-10 3 16,5-3 1-16,4-13 1 15,5-7 0-15,4-10-2 16,-5-6-2-16,3 5 4 15,0 5 8-15,-3 11-1 16,3 8-2-16,-7 13-3 16,2 4-5-16,8 16 1 15,4 7 1-15,17-3-1 16,6-5-4-16,14-10 134 16</inkml:trace>
  <inkml:trace contextRef="#ctx0" brushRef="#br0" timeOffset="71496.6754">21392 12481 1346 0,'-8'16'215'16,"-5"14"-96"-16,0 5-53 15,10 0-12-15,6-2-3 16,14-6-4-16,3-11 0 16,4-6 1-16,8-14 3 15,-6-10-7-15,6-13-8 16,-3-4-2-16,-8-11-2 16,-5-1-3-16,-10 0 16 15,-3 5 5-15,-5 13 11 16,0 10-5-16,-2 26-26 15,1 10-11-15,5 21-21 16,7 15-3-16,6 14 2 16,0-1 1-16,-5 7 28 0,-10-6 10 15,-15-8 18-15,-9-1 9 16,-11-20-18-16,-9-13-6 16,4-21-8-16,-1-13-3 15,9-26-42-15,7-9-38 16,14-14-55-16,5 0-166 15</inkml:trace>
  <inkml:trace contextRef="#ctx0" brushRef="#br0" timeOffset="71842.143">22048 12149 1252 0,'-8'-1'307'0,"-11"3"-68"15,-4 12-29-15,-13 22-81 16,0 13-19-16,-8 31-57 0,-1 5-22 16,10 6-15-16,11-1-6 15,24-16-7-15,13-8-2 16,19-16 0-16,5-10 5 16,11-16-34-16,3-8-19 15</inkml:trace>
  <inkml:trace contextRef="#ctx0" brushRef="#br0" timeOffset="72007.6961">22044 12510 1722 0,'12'4'353'0,"19"9"-271"15,9 4-31-15,16 12-8 16,2 6-23-16,-8 3 2 15,-10 1-64-15</inkml:trace>
  <inkml:trace contextRef="#ctx0" brushRef="#br0" timeOffset="72158.2934">22273 12548 1719 0,'-30'16'359'0,"-38"20"-257"0,3-3-46 16,12-2-20-16,15-3 395 16</inkml:trace>
  <inkml:trace contextRef="#ctx0" brushRef="#br0" timeOffset="72409.7277">22532 12143 1701 0,'14'8'362'0,"23"27"-206"16,5 14-27-16,-7 38-33 15,-15 17-5-15,-43 12-36 16,-21 2-11-16,-15-15-11 16,-8-14 93-16</inkml:trace>
  <inkml:trace contextRef="#ctx0" brushRef="#br0" timeOffset="73727.3118">11180 8414 1527 0,'-12'12'251'0,"-10"21"-120"16,0 6-47-16,10 16-53 15,7 3-10-15,15 3-10 16,14-1-4-16,11-19-3 15,8-8-1-15,1-31 3 16,-3-16 0-16,2-19 3 16,-3-9 3-16,-11-6 6 15,-5 2 2-15,-19-1 1 16,-10 0 11-16,-7 14 15 16,-2 5 5-16,1 17-6 0,3 12-14 15,4 24-26-15,5 12-7 16,5 28-4-16,8 8 0 15,10 18 2-15,-3 4 1 16,-2-1 4-16,-9-2 2 16,-18-15 4-16,-5-5 2 15,-15-17 2-15,-2-10 5 0,-6-28-3 16,-10-16-4-16,-8-25-10 16,3-14-34-16,5-21-90 15,17 0-80-15</inkml:trace>
  <inkml:trace contextRef="#ctx0" brushRef="#br0" timeOffset="74132.5399">12033 8128 1368 0,'-13'0'258'16,"-17"10"-27"-16,-7 11-17 0,-8 11-69 15,-5 15-31 1,7 19-58-16,7 9-19 0,15 12-32 16,17-4-3-16,14-3-2 15,10-11-2-15,21-8 0 16,7-10 0-16,8-22-1 15,11-6-53-15</inkml:trace>
  <inkml:trace contextRef="#ctx0" brushRef="#br0" timeOffset="74328.0389">12084 8347 1586 0,'17'1'316'16,"13"6"-117"-16,16 16-117 0,4 7-25 15,-1 13-28-15,-6 0-5 16,-12 7-28-16,-5-5-68 16</inkml:trace>
  <inkml:trace contextRef="#ctx0" brushRef="#br0" timeOffset="74498.583">12411 8358 1655 0,'-22'13'393'0,"-17"9"-139"0,-7 11-128 16,-5 7-43-16,-4 3-49 15,-3 0-12-15,13-2-24 16,8 0-22-16,22-13-49 15</inkml:trace>
  <inkml:trace contextRef="#ctx0" brushRef="#br0" timeOffset="74717.2274">12667 8159 1646 0,'18'18'366'16,"23"11"-167"-16,-7 23-57 0,-6 9-27 15,-13 14-33-15,-15 12-17 16,-19 1-24-16,-8-2-8 16,-14-14-24-16,-3-14-21 15</inkml:trace>
  <inkml:trace contextRef="#ctx0" brushRef="#br0" timeOffset="75461.2087">13483 8689 1283 0,'6'-13'261'0,"1"-16"-104"16,-1-3 8-16,-18 1-15 16,-4 4-7-16,-18 5-31 15,-8 4-21-15,-3 16-40 16,-5 2-14-16,5 15-22 16,7 8-6-16,9 11-9 15,8 5-3-15,16 6-2 16,7-3-4-16,12 0 0 15,13-3 1-15,3-12 2 0,5-7 3 16,14-20 3-16,-9-12 1 16,12-22 3-16,-1-13 2 15,-5-20-3-15,2-1 0 16,-10-9-3-16,-7-5-2 16,-17-4-6-16,-3-3-1 15,-11 7 3-15,-5 10 1 16,-4 26 13-16,-7 11 6 0,-3 23 4 15,0 10 0-15,-1 20-5 16,0 17-2-16,1 22 6 16,3 22 4-16,4 21 0 15,8 5 0-15,12 7-12 16,9-12 6-16,13-20-26 16,3-15 159-16</inkml:trace>
  <inkml:trace contextRef="#ctx0" brushRef="#br0" timeOffset="75796.8878">13904 8546 1414 0,'1'-6'264'15,"6"4"-17"-15,6 1-13 0,13 13-69 16,10 8-48-16,12 14-58 15,2 3-22-15,-4 6-19 16,-1 8 1-16,-14-6-11 16,-7-2-27-16,-4-16 381 15</inkml:trace>
  <inkml:trace contextRef="#ctx0" brushRef="#br0" timeOffset="75974.416">14283 8540 1816 0,'-18'10'477'0,"-26"17"-278"15,-1 11-49-15,-16 12-80 16,-6 0-23-16,0 3-32 16,4-6-6-16,24-10-24 15,13-2 168-15</inkml:trace>
  <inkml:trace contextRef="#ctx0" brushRef="#br0" timeOffset="76351.4049">15059 8502 1619 0,'21'3'317'0,"26"-3"-199"16,10 3-33-16,8-5-53 0,2-4-7 15,-1 0 1-15</inkml:trace>
  <inkml:trace contextRef="#ctx0" brushRef="#br0" timeOffset="76585.8138">15086 8771 1664 0,'13'-1'371'0,"27"-4"-160"15,12-1-56-15,17-2-66 16,7 3-21-16,0 0-30 16,-8 4 333-16</inkml:trace>
  <inkml:trace contextRef="#ctx0" brushRef="#br0" timeOffset="76944.5524">16351 8743 1741 0,'-1'3'384'15,"-2"1"-216"-15,6 4-134 16,3-4-18-16</inkml:trace>
  <inkml:trace contextRef="#ctx0" brushRef="#br0" timeOffset="77200.9403">16904 8720 1595 0,'-5'-2'336'16,"-2"1"-127"-16,1 0-82 15,4-2-85-15,2 0-14 16,0 2-72-16,0 0-48 0</inkml:trace>
  <inkml:trace contextRef="#ctx0" brushRef="#br0" timeOffset="77453.3222">17466 8696 1880 0,'1'0'486'15,"4"-1"-345"-15,3 2-49 16,-3 1-46-16,-1 1 313 16</inkml:trace>
  <inkml:trace contextRef="#ctx0" brushRef="#br0" timeOffset="78252.4818">18186 8588 1543 0,'16'-3'269'16,"9"0"-83"-16,21 1-135 15,11 0-14-15,13 6-22 16,-2-2-6-16,0 2-28 15,-9-3-42-15</inkml:trace>
  <inkml:trace contextRef="#ctx0" brushRef="#br0" timeOffset="78491.8421">18239 8872 1537 0,'16'-2'262'16,"14"-1"-49"-16,19 0-174 15,9 3-10-15,0 0 0 16,-4-3 20-16</inkml:trace>
  <inkml:trace contextRef="#ctx0" brushRef="#br0" timeOffset="79418.1937">19722 8600 1096 0,'-19'10'336'0,"-26"7"-221"15,-5-3-22-15,2-18-14 16,4-7-1-16,7-24 7 16,6-13-15-16,20-9-18 0,7-5-13 15,23 8-8-15,8 11 1 16,16 19 11-16,8 16 7 15,2 25-14-15,1 18-4 16,-18 25-4-16,-17 2-2 16,-32 15-3-16,-20 3-1 15,-25 0-7-15,-6 3-5 16,6-13-20-16,1-14-30 16,10-28-18-16,8-12-3 0,7-24 15 15,11-7 27-15,15-12 12 16,11 0 1-16,23 1 8 15,4 6 2-15,16 14 4 16,3 9 0-16,3 19-7 16,6 9 2-16,-7 11 436 15</inkml:trace>
  <inkml:trace contextRef="#ctx0" brushRef="#br0" timeOffset="80058.5696">20438 8326 1360 0,'-1'-1'198'0,"-1"2"-126"15,-7-1-19-15,-18 1-26 16,-5-1-9-16,-18-1-10 15,-13-4 0-15,2 1-4 16,3-1 0-16,10-1-3 16,13 6-3-16,16 4-4 15,2 3 0-15,9 5 0 16,6 7 5-16,0 4 17 16,6 3 11-16,3 10 25 15,-3-2 18-15,-4-3 6 16,-4-2-5-16,3-9-24 15,2 1-12-15,2-8-16 16,4-7-2-16,-2-10-2 16,-1-9-2-16,15-10-4 15,8 3-4-15,19 2-3 0,12 8 3 16,14 20 11-16,0 5 1 16,-10 21 8-16,-11 7 6 15,-36 3 19-15,-8 10 14 16,-35 1 6-16,-10 3-4 15,-20-7-19-15,-12-6-14 16,0-18-11-16,4-12-5 16,13-25-27-16,7-14-41 15,24-12-53-15,2-9-21 0</inkml:trace>
  <inkml:trace contextRef="#ctx0" brushRef="#br0" timeOffset="80513.5385">21220 8314 1607 0,'32'-1'284'0,"42"-3"-196"16,15-2-43-16,16-6-9 16,-1 2-14-16,-10 2-9 15,-12 2-1-15,-26 6-9 16,-20 1-9-16,-23 6-36 15,-9 1-23-15,-9 6-218 16</inkml:trace>
  <inkml:trace contextRef="#ctx0" brushRef="#br0" timeOffset="80782.0776">21641 8354 1060 0,'-4'8'404'16,"-3"8"-239"-16,-3 15-28 0,0 9-5 16,-2 13-34-1,2 12-10-15,-2 9-6 0,8-13-2 32,1-30-32-32,1 0-17 0,-8 83-4 0,-1-12 8 15,-3-24 15-15,1-55 7 16,-5-12 8-16,0-8-4 15,-7-15-19-15,-9-6-10 16,2-5-39-16,-5 2-25 16,3 5 154-16</inkml:trace>
  <inkml:trace contextRef="#ctx0" brushRef="#br0" timeOffset="174497.6588">6695 9756 1320 0,'-2'-10'260'15,"-1"-7"-100"-15,3 11-25 16,0 7-10-16,3 20-60 16,-1 17-22-16,-2 44-25 15,0 22-9-15,-8 41-4 16,-2 15 1-16,-9 8 0 15,-4 0 1-15,-8-4 1 16,-8-12 3-16,-7-17 1 16,-2-13-1-16,0-26-1 15,3-11-1-15,3-28 1 0,2-5 1 16,8-24 0-16,2-13-6 16,7-10-11-16,7-9-11 15,6-10-22-15,6-2 1 16,10-7 8-16,-1-3 6 15,7-4 20-15,-1 2 4 16,-5 8 2-16,-2 9 1 16,-8 18 15-16,-6 12 11 0,-3 23 12 15,-2 4 8 1,2 5-5-16,2-2-4 0,9-11-12 16,4-7-4-16,19-20-8 15,11-15-2-15,29-26-3 16,15-10 1-16,29-31 384 15</inkml:trace>
  <inkml:trace contextRef="#ctx0" brushRef="#br0" timeOffset="175899.9085">2829 12279 1004 0,'-8'-15'410'0,"-10"-14"-231"15,0 10-22-15,-4 14-45 16,-3 7-7-16,2 17-54 15,3 9-24-15,8 19-24 0,2 7-3 16,6 27 0-16,4 8 0 16,4 18 8-16,11 11 5 15,0 6 10-15,-2 6 5 16,-4-1 11-16,-6-4 5 16,-11-15 5-16,-5-13 3 15,-5-15-2-15,-3-10-3 0,-3-11-3 16,0-3-3-16,-1-16-11 15,1-11-6-15,6-16-16 16,3-13-15-16</inkml:trace>
  <inkml:trace contextRef="#ctx0" brushRef="#br0" timeOffset="176488.5743">3046 13788 1282 0,'-3'-8'273'0,"-15"-8"-107"15,2 7 5-15,-11 2-52 16,-6 5-29-16,2 10-36 15,-2 6-19-15,9 13-23 16,5 6-10-16,11 5-13 16,8 1-2-16,20 1 2 15,7-2 1-15,15-11 6 16,1-12 12-16,-2-17 33 0,-4-12 10 16,-12-11 37-16,-4-1-4 15,-16-10-20-15,-8 1-2 16,-9-5 323-16</inkml:trace>
  <inkml:trace contextRef="#ctx0" brushRef="#br0" timeOffset="177208.1166">3152 11918 1445 0,'0'-8'248'0,"3"-2"-24"16,-5 5-34-16,-3 9-57 15,-2 11-24-15,-8 8-46 16,0 2-17-16,-3 7-25 15,3-5-10-15,13 2-11 16,6-5-2-16,14-11-2 16,7-3 0-16,7-8 4 15,1 2-5-15,0-4-49 16,-6-1-51-16,-4-9-115 16,-6-5-19-16,-3-3 8 15,-2-6 68-15,-7-2 59 16,-5 0 76-16,-9 1 162 15,0 3-16-15,-4 8 64 16,1 2 21-16,5 16-25 16,-3 7-8-16,5 17-62 15,-1 10-25-15,3 17-31 0,3 11-6 16,3 4-25-16,4 2-1 16,6-12 331-16</inkml:trace>
  <inkml:trace contextRef="#ctx0" brushRef="#br0" timeOffset="177951.2499">3918 12699 1287 0,'7'0'259'15,"2"-1"-96"-15,-4 1 4 16,-20 2-24-16,-10 0-19 16,-15 2-53-16,-2-1-25 0,-11 3-25 15,6-3-10-15,6-3-5 16,1 0-18-16,21-3-33 16,2 3-20-16,14 6-10 15,1 5 22-15,1 12 23 16,1 5 16-16,0 11 7 15,2 8 3-15,2 0 12 16,-2-2 4-16,-2-12 3 16,1-11-1-16,4-19-1 15,0-8-1-15,8-21-2 16,2-1-2-16,12-1 3 16,4 4 6-16,13 20 11 15,5 10 5-15,-3 15-1 16,-2 13-3-16,-21 11 10 15,-19 5 7-15,-24 10-3 16,-11-4-1-16,-15-6-16 16,-3-9-7-16,0-15-4 0,-1-15-4 15,4-18-23-15,7-11-48 16,13-16-103-16,9 2-11 16</inkml:trace>
  <inkml:trace contextRef="#ctx0" brushRef="#br0" timeOffset="178587.0415">4394 13140 1428 0,'-2'-9'238'0,"0"-1"-49"15,0 1-22-15,-7-1-57 0,2 5-10 16,-11-7-25-16,-4 3-15 16,-11-3-19-16,-4 7-12 15,1 5-22-15,2 2-4 16,9 12-11-16,8 2-1 16,7 8-2-16,7 4-1 15,6 3 4-15,5-2 1 16,11-3 1-16,2-4 2 0,5-13-1 15,2-4-1-15,3-17 0 16,0-10 2-16,2-16-13 16,0-2-2-16,-6-8 1 15,-1-4-1-15,-16-7 19 16,-4-6 3-16,-10 0 1 16,-1 4-2-16,-1 18 17 15,-3 8 11-15,1 24 10 16,-5 6 1-16,3 16-16 15,3 7-14-15,7 18-11 16,7 13 0-16,-1 21 0 16,5 7 1-16,-2 9 1 15,-1-3 1-15,1-7-1 16,-2-4 2-16,0-23 1 16,8-8-15-16,0-26 55 15</inkml:trace>
  <inkml:trace contextRef="#ctx0" brushRef="#br0" timeOffset="178794.0182">4623 13090 1697 0,'4'-1'375'15,"8"-2"-199"-15,7 4-67 16,5 6-48-16,6 5-14 0,2 13-18 15,1 3-4-15,2 5-3 16,-3 0-20-16,-4-9-103 16,1-5-75-16</inkml:trace>
  <inkml:trace contextRef="#ctx0" brushRef="#br0" timeOffset="178986.7348">4957 12981 1404 0,'-5'0'282'0,"-12"1"19"15,-2 8-55-15,-13 10-90 16,-5 8-32-16,-8 14-42 16,4 11-19-16,4 1-37 15,3-2-10-15,18-6-41 0,2-10-22 16</inkml:trace>
  <inkml:trace contextRef="#ctx0" brushRef="#br0" timeOffset="189248.9583">5486 12993 1493 0,'9'-2'239'0,"14"2"-87"16,8 0-29-16,15 3-50 15,11 3-22-15,6-4-20 16,3-2-37-16,-9 0-144 15</inkml:trace>
  <inkml:trace contextRef="#ctx0" brushRef="#br0" timeOffset="189470.3668">5555 13170 1288 0,'9'2'268'0,"16"-1"-84"0,13 3-22 16,16 3-43-16,9 1-22 16,-1 4-39-16,3-3-2 15</inkml:trace>
  <inkml:trace contextRef="#ctx0" brushRef="#br0" timeOffset="190277.4561">6994 12608 1407 0,'0'2'229'0,"-6"-1"-59"15,-6 3 2-15,-7-4-57 16,-4 1-12-16,-8-2-49 16,-9-3-18-16,-6-3-19 15,-2-7-6-15,3 1-9 16,9 0-2-16,11 11-7 15,4 7-5-15,6 16 0 16,-2 3 1-16,3 11 2 16,2 3 3-16,4 1 2 15,1-2 0-15,6-6 2 16,1-3 0-16,4-10 2 16,4-2 0-16,0-11 2 15,1-6 1-15,9-8 0 16,2-4-3-16,8-3 11 15,5 4 3-15,12 9 6 16,7 6 4-16,2 17-2 16,-5 5 3-16,-14 15 7 0,-8 6 5 15,-17 9 12-15,-6 3-2 16,-22-1-1-16,-7-3-6 16,-20-12-11-16,-9-6-4 15,-5-22-5-15,-2-13-3 16,11-20-26-16,11-10-18 15,16-6-40-15,7-5-29 0,17 11-71 16,7 1-62 0</inkml:trace>
  <inkml:trace contextRef="#ctx0" brushRef="#br0" timeOffset="190642.1688">7147 12888 1642 0,'3'0'374'15,"11"0"-148"-15,6 6-50 16,12 8-87-16,8 4-14 16,7 10-23-16,-5 2-16 15,-5 6-19-15,-2 3-7 16,-10 2-22-16,0-3-20 15,-7-9-52-15,-7-6-33 0,-5-15-115 16</inkml:trace>
  <inkml:trace contextRef="#ctx0" brushRef="#br0" timeOffset="190864.0913">7520 12902 1565 0,'-9'4'357'16,"-6"6"-47"-16,-4 8-122 15,-2 9-44-15,-10 11-48 16,-5 0-26-16,-9 9-38 16,-3 0-11-16,5-5-22 15,6-4-18-15,18-13-33 16,7-10-33-16</inkml:trace>
  <inkml:trace contextRef="#ctx0" brushRef="#br0" timeOffset="193028.6291">8402 13755 1514 0,'-17'-2'293'16,"-11"-3"-57"-16,1 7-103 16,-2 6-28-16,5 10-63 0,4 6-16 15,12 10-13-15,8 2-2 16,22 1-5-16,7-1-2 16,10-15-1-16,3-5 10 15,-2-16 18-15,-2-10 6 16,-2-7 16-16,-8-4-7 15,-16-6-4-15,-7-2-1 16,-15-6-29-16,-5-2-2 0</inkml:trace>
  <inkml:trace contextRef="#ctx0" brushRef="#br0" timeOffset="193677.1889">8510 12014 1028 0,'3'-7'456'0,"5"0"-172"16,-1 1-26-16,-2 4-85 16,-4 1-23-16,-2 2-58 15,0-1-22-15,-1 0-29 16,-3 7-12-16,-2 15-20 16,-37 32-4-16,31-31-2 15,4 0-2-15,4-5-1 16,5-3-2-16,6-4 0 15,6 4-1-15,6-2 2 16,2-2-1-16,5 2 3 0,0-6-1 16,-3-1-40-16,-1-5-35 15,-1-5-160-15</inkml:trace>
  <inkml:trace contextRef="#ctx0" brushRef="#br0" timeOffset="193897.905">8650 12028 1449 0,'-7'2'287'15,"-5"0"8"-15,4 9-113 16,4 6-32-16,4 11-61 16,2 8-19-16,7 10-24 15,-3 2-6-15,4-3-20 16,0-3-9-16,-1-9-4 15,-1-8-1-15,-1-5 26 16,-2-9 315-16</inkml:trace>
  <inkml:trace contextRef="#ctx0" brushRef="#br0" timeOffset="197120.3366">7977 12051 1475 0,'-7'11'237'0,"-4"26"-88"16,0 18-35-16,8 33-60 16,0 16-6-16,3 37-17 15,3 7 0-15,1 14-2 16,-1 0-19-16,-3-20-4 15,4-7 0-15,-5-29 1 0,1-10 0 16,2-19-1-16,-7-9 2 16,1-7-1-16,0-7 0 15,-4-12 2-15,3-5 1 16,-4-13-2-16,-2-6 0 16,2-8-3-16,-4-6 0 15,12-4-3-15,0-3 1 16,1-1-31-16,0 3-26 15</inkml:trace>
  <inkml:trace contextRef="#ctx0" brushRef="#br0" timeOffset="202812.6034">9007 13024 1113 0,'-3'0'381'0,"7"6"-164"0,7-2-14 15,19-1-64-15,14 4-12 16,16-7-40-16,8 2-26 16,-3 2-36-16,-8-1-10 15,-12 0-12-15,-9 2-40 16</inkml:trace>
  <inkml:trace contextRef="#ctx0" brushRef="#br0" timeOffset="203052.4853">9108 13223 1535 0,'20'0'310'15,"13"0"-59"-15,24-2-76 16,6-3-32-16,-1-1-56 16,-5 1-27-16,-10 3-8 15,-7 2 319-15</inkml:trace>
  <inkml:trace contextRef="#ctx0" brushRef="#br0" timeOffset="203927.28">5223 15191 1652 0,'6'0'336'0,"10"2"-194"15,11-1-30-15,18-1-29 16,11 4-20-16,1-4-35 16,2 4-11-16,-2-1-32 15,-7-3-44-15</inkml:trace>
  <inkml:trace contextRef="#ctx0" brushRef="#br0" timeOffset="204120.777">5329 15375 1546 0,'15'0'312'0,"21"-3"-27"16,10 2-88-16,2-6-71 15,5 4-33-15,-4 1-37 16,-4-2 315-16</inkml:trace>
  <inkml:trace contextRef="#ctx0" brushRef="#br0" timeOffset="205411.1897">6652 14980 905 0,'2'-1'427'16,"-2"-5"-245"-16,0 0-60 16,-4 0-18-16,-3-2-14 15,-9 4-21-15,-5 3-16 16,-14-1-24-16,0 5-8 15,-5 2-15-15,3 3-3 16,7 1-5-16,0 2-1 16,11-2-2-16,-1-5-2 0,13 9 0 15,4-7 0-15,7 6 4 16,7 8 5-16,-1-3 17 16,-5 4 7-16,0 1 11 15,3 0 0-15,-3-4-6 16,2-1-4-16,2-9-7 15,-8-8-4-15,9-5-4 16,4-1-1-16,2-4 1 16,12 3 2-16,10 3 18 15,8 7 3-15,6 13 4 16,-2 6 0-16,-17 12 3 16,-12 2 3-16,-25 9 12 15,-8 2-1-15,-21 2-13 16,-7-4-5-16,-6-13-15 15,-1-8-6-15,0-17-20 16,5-15-26-16,10-6-53 0,3-9-44 16,17-1-164-1</inkml:trace>
  <inkml:trace contextRef="#ctx0" brushRef="#br0" timeOffset="206457.7864">6989 15293 1697 0,'0'0'356'0,"1"0"-242"16,4-1-43-16,-5-1-24 16,0 1 384-16</inkml:trace>
  <inkml:trace contextRef="#ctx0" brushRef="#br0" timeOffset="206755.2306">7364 15000 1375 0,'-1'-2'275'16,"-2"-8"41"-16,-1 16-188 16,-1 7-11-16,-4 8-40 15,-2 5-17-15,-2 6-20 16,-2 3-10-16,13 7-16 16,2-2-8-16,15-7-6 15,6-4-1-15,9-14 0 16,1-3 3-16,4-10-40 15,4-2-38-15</inkml:trace>
  <inkml:trace contextRef="#ctx0" brushRef="#br0" timeOffset="206922.7772">7533 15054 1590 0,'-7'8'343'0,"-8"6"-108"16,6 11-90-16,-5 7-22 15,6 18-35-15,5 13-5 16,0 7-28-16,13 4-14 16,0-11-18-16,5-10-23 15</inkml:trace>
  <inkml:trace contextRef="#ctx0" brushRef="#br0" timeOffset="207249.9014">7946 15272 1514 0,'9'1'302'0,"16"4"6"0,9 1-108 15,26 0-86-15,11 1-31 16,8-4-24-16,1-2 116 15</inkml:trace>
  <inkml:trace contextRef="#ctx0" brushRef="#br0" timeOffset="207959.1086">9070 15012 1233 0,'-5'-5'279'15,"-2"1"-144"-15,-4 6-21 16,-9 2-41-16,1 4-2 16,-11-1-13-16,-3-7-3 15,3 4-6-15,-2-7-9 0,8 1-23 16,3 1-8-16,9-4-9 16,-1 5-4-16,8 6-5 15,-2-1-1-15,5 13 1 16,2 1-1-16,0 2 7 15,8 9-1-15,-2-5 3 16,-2 1 1-16,5-3 1 16,-8-7 0-16,6-9 6 15,4-3 4-15,-7-14 9 16,7 2 2-16,-2-3-4 16,6 2-1-16,11 4 0 15,4 3-1-15,13 8 6 16,-2 4 1-16,-1 13 8 15,-8 5 9-15,-20 7 10 16,-11 6 2-16,-18 0-6 16,-13 0-7-16,-12-9-13 15,-7-9-6-15,6-12-10 0,5-6-11 16,7-7-56-16,10-3-31 16,7-2-102-16</inkml:trace>
  <inkml:trace contextRef="#ctx0" brushRef="#br0" timeOffset="208177.7254">9364 15341 1914 0,'-4'0'490'0,"2"0"-374"16,6 3-45-16,-4-3-19 15,0 0 307-15</inkml:trace>
  <inkml:trace contextRef="#ctx0" brushRef="#br0" timeOffset="208707.375">9959 15085 1351 0,'-7'-3'243'0,"-12"-11"-54"16,-2 7-6-16,-8 6-39 16,2 0-6-16,-5 9-61 15,1 3-23-15,2 14-34 16,-3 3-19-16,12 13-10 16,6 5-3-16,17 8 0 15,16 5-2-15,13 0 6 16,6-6 2-16,17-18 5 15,-1-17 5-15,15-32 8 0,4-14 4 16,-6-21 24 0,-13-8 19-16,-27-6 27 0,-16 3 18 15,-40 6-20-15,-13 12-25 16,-24 11-34-16,-6 6-37 16,17 14-582-16</inkml:trace>
  <inkml:trace contextRef="#ctx0" brushRef="#br0" timeOffset="211173.3899">8497 11639 1792 0,'-7'-2'365'0,"-11"-4"-530"15</inkml:trace>
  <inkml:trace contextRef="#ctx0" brushRef="#br0" timeOffset="211322.9969">7488 11703 1838 0,'-12'3'403'0,"-20"3"-557"16</inkml:trace>
  <inkml:trace contextRef="#ctx0" brushRef="#br0" timeOffset="211469.0993">6823 12020 1899 0,'-23'8'452'0,"-16"6"-370"0,9 9-99 15</inkml:trace>
  <inkml:trace contextRef="#ctx0" brushRef="#br0" timeOffset="211588.8511">6396 12599 1694 0,'-15'15'342'0,"-12"17"-230"16,5-2-84-16</inkml:trace>
  <inkml:trace contextRef="#ctx0" brushRef="#br0" timeOffset="211723.8751">6410 13220 1808 0,'-2'22'424'16,"-6"14"-284"-16,15-2-149 15,10-3-29-15</inkml:trace>
  <inkml:trace contextRef="#ctx0" brushRef="#br0" timeOffset="211858.5819">6907 13751 1832 0,'8'23'433'0,"7"13"-295"15,9 3-146-15,8-4-13 16</inkml:trace>
  <inkml:trace contextRef="#ctx0" brushRef="#br0" timeOffset="211994.5081">7479 14162 1831 0,'10'10'453'15,"8"6"-251"-15,10 0-209 16,8 1-39-16</inkml:trace>
  <inkml:trace contextRef="#ctx0" brushRef="#br0" timeOffset="212127.1522">8096 14284 1861 0,'15'3'434'16,"10"0"-333"-16,10-4-103 15,5-3-61-15</inkml:trace>
  <inkml:trace contextRef="#ctx0" brushRef="#br0" timeOffset="212263.7964">8752 13959 1808 0,'10'-8'372'0,"7"-18"-377"15,6-2-273-15</inkml:trace>
  <inkml:trace contextRef="#ctx0" brushRef="#br0" timeOffset="212397.4314">8960 13431 1804 0,'-2'-9'407'0,"3"-13"-283"16,7-4-130-16</inkml:trace>
  <inkml:trace contextRef="#ctx0" brushRef="#br0" timeOffset="212532.1583">8963 12879 1875 0,'-6'-6'449'16,"-6"-17"-340"0,12 4-119-16</inkml:trace>
  <inkml:trace contextRef="#ctx0" brushRef="#br0" timeOffset="212674.076">8926 12407 1799 0,'-2'-11'408'16,"-2"-9"-333"-16,4-2-81 15</inkml:trace>
  <inkml:trace contextRef="#ctx0" brushRef="#br0" timeOffset="212793.7495">8739 11880 1965 0,'-15'-9'482'0,"-15"-11"-392"15</inkml:trace>
  <inkml:trace contextRef="#ctx0" brushRef="#br0" timeOffset="214315.2815">5109 16585 1494 0,'0'6'228'0,"-1"1"-89"15,21 0-64-15,8-5-11 16,24-5-3-16,12 0-11 16,10-5-23-16,1 4-10 0,-9 1-10 15,-12-1-36-15,-16 8-327 16</inkml:trace>
  <inkml:trace contextRef="#ctx0" brushRef="#br0" timeOffset="214487.9831">5208 16733 1435 0,'8'4'222'0,"15"3"-66"16,13 2-19-16,17-7-55 15,12-2-16-15,5-3 15 16,0 0 125-16</inkml:trace>
  <inkml:trace contextRef="#ctx0" brushRef="#br0" timeOffset="215090.5654">6712 16587 1249 0,'-20'14'267'0,"-27"20"-145"16,-4-7-6-16,-5-7-48 15,3-8 3-15,5-18-28 16,1-9-12-16,13-15-18 15,9-6-11-15,25-9-13 0,19 7-3 16,17 1-7-16,9 5 3 16,13 18 14-16,0 4 4 15,12 21 12-15,-7 11 14 16,-13 23 11-16,-19 9 3 16,-32 7 4-16,-20 6-11 15,-26-1-14-15,-6-3-4 16,-5-4-7-16,1-10-4 0,11-22-7 15,5-7-3 1,17-18-4-16,4-4-1 0,15-9-3 16,11 2 1-16,17-3 1 15,15 3-2-15,16 4 6 16,6 2 2-16,12 3 5 16,2 3-16-16,-2 1-119 15</inkml:trace>
  <inkml:trace contextRef="#ctx0" brushRef="#br0" timeOffset="215404.791">7306 16654 1392 0,'-5'-8'236'0,"-6"-4"-45"15,-9-1-22-15,-11 6-33 16,-7 7-8-16,-14-2-38 0,-1 3-16 15,1 12-36-15,6-9-20 16,12 17-22-16,6 2-7 16,18 8-4-16,4 9-1 15,15 7 5-15,12-1 3 16,17-6 5-16,10-7 2 16,21-15 3-16,6-13 3 15,-1-22 3-15,-6-8 2 0,-19-16 7 16,-17-3 6-16,-31-1 3 15,-1 3-3-15,-32 5-9 16,-14 0-9-16,-6 8 246 16</inkml:trace>
  <inkml:trace contextRef="#ctx0" brushRef="#br0" timeOffset="215804.8282">8092 16374 1540 0,'10'1'249'0,"21"0"-107"16,15 2-57-16,25-3-15 15,11 1-8-15,1-1-25 16,1 2-9-16,-5 3-5 16,-10-3-4-16,-12-1-40 15,-8-2-46-15</inkml:trace>
  <inkml:trace contextRef="#ctx0" brushRef="#br0" timeOffset="216063.582">8518 16394 587 0,'-5'6'397'16,"-2"3"-75"-16,4-1-162 15,3 2-60-15,1 9-1 16,4 9 4-16,3 11 0 16,-2 4 5-16,3 12-25 0,0 0-2 15,-1 15-11-15,-6 4-6 16,-3 8-6-16,-9-3-2 15,-13-11-13-15,-3-8-6 16,-10-20 2-16,0-13-6 16,-8-22-2-16,5-10 0 15,-5-24-21-15,2-10-26 0,17-14 161 16</inkml:trace>
  <inkml:trace contextRef="#ctx0" brushRef="#br0" timeOffset="217221.999">11413 6642 331 0,'-7'-6'121'0,"-5"-7"-51"15</inkml:trace>
  <inkml:trace contextRef="#ctx0" brushRef="#br0" timeOffset="217359.2165">11719 6677 110 0,'0'-9'39'16</inkml:trace>
  <inkml:trace contextRef="#ctx0" brushRef="#br0" timeOffset="217651.5165">11830 6651 58 0,'-4'-7'20'16</inkml:trace>
  <inkml:trace contextRef="#ctx0" brushRef="#br0" timeOffset="230671.1376">10095 15059 1220 0,'-1'-5'321'15,"-4"-1"-125"-15,-4 10-26 0,-5 0-10 16,-7 16-38-16,-5 4-17 15,-4 13-38-15,-2 12-16 16,2 5-24-16,4 2-8 16,10 0 1-16,2-9-18 15</inkml:trace>
</inkml:ink>
</file>

<file path=ppt/ink/ink9.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20T08:34:32.775"/>
    </inkml:context>
    <inkml:brush xml:id="br0">
      <inkml:brushProperty name="width" value="0.05292" units="cm"/>
      <inkml:brushProperty name="height" value="0.05292" units="cm"/>
    </inkml:brush>
  </inkml:definitions>
  <inkml:trace contextRef="#ctx0" brushRef="#br0">17774 12673 1328 0,'-11'2'262'0,"-8"3"-83"16,-3 14-66-16,1 6-18 15,11 20-43-15,4 2-9 16,16 12-9-16,7 0-6 15,7-13-14-15,7-6 1 16,0-19 2-16,2-13 3 0,0-16 16 16,-5-11 8-16,-5-27 9 15,-2-7 0-15,-17-16-12 16,-4-3-9-16,-25 2-9 16,-14 2-2-16,-16 8 1 15,-3 8-3-15,1 22-6 16,5 12-5-16,14 24-13 15,6 9-6-15,19 9-7 16,9 4-3-16,21 2 1 16,13 2 5-16,24-5-60 15</inkml:trace>
  <inkml:trace contextRef="#ctx0" brushRef="#br0" timeOffset="408.7292">18236 12709 993 0,'-7'-1'404'16,"-7"1"-248"-16,-3 2-28 0,4 10-40 16,1 1-23-16,12 2-36 15,3 0-12-15,17-2-8 16,5 0 1-16,9-6 0 16,2 1 1-16,-5-8-2 15,-5-1-1-15,-13-1 2 16,-8-2-1-16,-14 4-1 15,-10 1 0-15,-11 3-4 16,-6 3-1-16,-1 7 14 16,3 4 1-16,11 10 11 15,6 3-1-15,16 1-14 16,7 1-1-16,9-8-8 16,9-8 1-16,5-8 5 15,2-5-2-15,3-9 9 16,-4-1 5-16,-5-10-215 15</inkml:trace>
  <inkml:trace contextRef="#ctx0" brushRef="#br0" timeOffset="538.8652">18291 12574 1606 0,'-11'-4'346'0,"-6"-5"-112"15,8 6-168-15,6 3-35 16,9 6-56-16,8 9-28 0</inkml:trace>
  <inkml:trace contextRef="#ctx0" brushRef="#br0" timeOffset="845.0316">18650 12699 1336 0,'-10'-2'233'0,"-15"2"-112"15,-2 2-20-15,3 15-36 16,1 6-22-16,3 11-22 16,1 3-5-16,16 7-2 15,4 0-4-15,12-6 11 16,8-4 12-16,-3-12 22 15,5-6 5-15,-3-12 4 0,2 1-11 16,-12-12-17-16,-5-3-7 16,-5-4-14-16,-8-5-37 15,-5-2-386-15</inkml:trace>
  <inkml:trace contextRef="#ctx0" brushRef="#br0" timeOffset="1096.9226">18737 12766 1508 0,'7'11'296'0,"4"8"-70"0,-2 6-90 16,-3 2-20-16,-2 3-81 15,0-3-13-15,-1-6-12 16,1-7-22-16,1-13-59 16,3-8-30-16,3-15-31 15,4-2 21-15,5-6 48 16,2 3 26-16,0 6 57 15,-5 2 31-15,-2 11 40 16,-3 10 20-16,-7 17 19 16,5 10-23-16,-6 12-39 15,-3 2-23-15,5-1 150 16</inkml:trace>
  <inkml:trace contextRef="#ctx0" brushRef="#br0" timeOffset="1513.321">19482 12679 1649 0,'-5'8'348'0,"-8"15"-200"16,1 11-47-16,2 12-48 15,8 6-27-15,10-1-15 16,-1-7-3-16,17-11-6 0,5-6-16 16,0-16-75-16,7-3-102 15</inkml:trace>
  <inkml:trace contextRef="#ctx0" brushRef="#br0" timeOffset="1798.6463">19807 12698 1501 0,'-14'-6'279'0,"-16"-4"-67"16,0 3-61-16,4 10-81 15,5 5-42-15,7 16-28 16,3 3-4-16,13 11-1 16,4 5-2-16,13-1 2 15,5 0 2-15,10-12 3 16,4-6 2-16,0-19 7 16,-5-5 4-16,-16-13 37 15,-10-7 8-15,-16 4 3 16,-7-1-5-16,-11 2-40 15,0 4-29-15</inkml:trace>
  <inkml:trace contextRef="#ctx0" brushRef="#br0" timeOffset="2154.6959">20098 12756 1570 0,'-11'-6'318'0,"-13"-5"-107"15,-1 2-73-15,10 9-96 16,-1 7-24-16,5 9-22 15,5 7-2-15,4 9 1 16,3-1 0-16,8 4 2 16,7-5 1-16,5-13 4 15,5-2 3-15,4-16 7 16,-5-6 8-16,-6-12 12 16,-6-7 0-16,-9-5-5 15,0-2-6-15,-4 5-45 16,2 3-66-16</inkml:trace>
  <inkml:trace contextRef="#ctx0" brushRef="#br0" timeOffset="2471.2916">20291 12856 1228 0,'16'2'324'0,"12"1"-87"16,5 0-85-16,0-1-21 15,-5-2-42-15,-6-6-19 16,-5-2-26-16,-4-5-11 16,2-4-14-16,-3 0-2 15,-11-3-8-15,-2 2 0 0,-13-1-4 16,-2 1-4-16,-6 2-2 16,-4 0-1-16,-1 10-5 15,1 9-3-15,7 11-2 16,3 13 1-16,3 5 2 15,6 6 3-15,8 16 1 16,6 2 2-16,11 5 2 16,-1-4 1-16,1-11 18 15,-8-4-13-15</inkml:trace>
  <inkml:trace contextRef="#ctx0" brushRef="#br0" timeOffset="2969.6163">20660 12826 875 0,'0'4'491'0,"3"5"-264"15,5-2-57-15,12 1-39 16,4-2-13-16,4-3-38 15,2-3-7-15,-4-6-25 16,1-5-11-16,-8-10-18 16,-6-3-3-16,-12-3-4 15,-3-1-2-15,-13 5-6 16,-1 0 0-16,-12 3-4 16,-2 5-4-16,-2 11-5 15,2 7-3-15,7 19-3 16,3 6 1-16,9 16 4 15,3 6 2-15,12 16 6 16,5 2 2-16,6 0 4 16,0-7 2-16,0-15 2 0,3-5 18 15,-1-16 76-15</inkml:trace>
  <inkml:trace contextRef="#ctx0" brushRef="#br0" timeOffset="3292.8728">21139 12775 1453 0,'-3'-7'224'0,"-9"-10"-66"15,-5-1-10-15,-9 0-32 16,-2 1-15-16,-2 5-51 16,0 6-17-16,5 12-19 15,3 8-3-15,14 11 6 16,4 3-2-16,14 5 2 16,5 1-2-16,7-10-1 15,10-3 0-15,7-15-3 16,6-9-10-16,3-12-38 0,-8-5-293 15</inkml:trace>
  <inkml:trace contextRef="#ctx0" brushRef="#br0" timeOffset="3729.5472">21373 12738 1082 0,'7'8'357'0,"4"12"-217"16,-7 2-10-16,-3 3-18 15,-10-4-2-15,-1-3-41 16,3-3-20-16,-5-11-18 16,5-3-3-16,-4-13-2 15,3-6-4-15,3-10-9 16,4-3-6-16,13 0-7 16,-1-1-3-16,11 5 0 15,5 7 10-15,-3 5 27 16,5 7 10-16,-7 7 21 15,-7 2-4-15,-2 12-14 0,-2 4-7 16,-6 9-17-16,1 3-7 16,-6 5-9-16,3 3 2 15,-2-4-44-15,3 0 408 16</inkml:trace>
  <inkml:trace contextRef="#ctx0" brushRef="#br0" timeOffset="3924.2546">21722 12625 1522 0,'-3'0'263'0,"0"5"-86"16,0 6-67-16,5 11-69 15,2 3-6-15,4 10-23 16,0 1-4-16,-3 5 3 15,-3-2-93-15</inkml:trace>
  <inkml:trace contextRef="#ctx0" brushRef="#br0" timeOffset="4064.272">21704 12422 1544 0,'-3'-4'280'0,"-4"-7"-101"0,2 9-89 16,5 8 94-16</inkml:trace>
  <inkml:trace contextRef="#ctx0" brushRef="#br0" timeOffset="4745.6506">22191 12663 1030 0,'-11'13'421'15,"-5"11"-215"-15,-8 7-85 0,-4 4-6 16,1-1-32-16,-4-3-28 15,5-8-27-15,2-6-7 16,-1-15-4-16,6-6 0 16,5-17-1-16,1-5-3 15,13-6-12-15,-3 0-2 16,12 7-5-16,6 4 2 0,4 8 8 16,-1 6 3-16,1 9 6 15,3 7-2-15,3 8-3 16,6 3-3-16,5 3-1 15,-2 2-2-15,3-3 1 16,-2-5 0-16,2-8 2 16,-7-6 1-16,-4-11 3 15,-7-9 4-15,-4-5 2 16,-3-3 3-16,-5-4-1 16,5 1-1-16,-5 0 10 15,4 7 8-15,4 9-1 16,3 7-1-16,-1 10-18 15,1 2-11-15,-2 12-2 16,2 5 5-16,-10 5 7 16,-2 5 4-16,-12 1 7 15,-7-3-2-15,-4-4-3 16,-4-6-1-16,3-5-11 16,-2-7 366-16</inkml:trace>
  <inkml:trace contextRef="#ctx0" brushRef="#br0" timeOffset="262280.0045">18345 16604 1104 0,'-21'3'312'0,"-18"2"-233"16,5-2-23-16,21 1-18 15,7-4-6-15,18 0-4 16,13 0-1-16,21 0-6 15,13-2 0-15,20 0 8 16,16-1 7-16,28 2 10 16,13 1 8-16,32 0-3 15,18 3-5-15,15-1-11 16,8 4-5-16,-1 1-13 16,-4-4-5-16,-6 1-5 15,-7-5-2-15,-15-2 0 16,-10 2 1-16,-36 0 1 15,-16 1 0-15,-35 1 2 16,-19-1-3-16,-25 3 1 16,-10-2-2-16,-18 0 1 15,-7-1 0-15,-7 0-3 0,-6 0 0 16,-2-1-2-16,0-2-1 16,0 0 1-16,2 0 0 15,5 0 0-15,5 1 0 16,2-2 0-16,1 1 0 15,0 2 2-15,0 0 0 16,-2 0 1-16,-2-9 0 16,-2-8-1-16,-45-36 1 0,28 32-3 15,3 1 0-15,2 3-1 16,6 6-1-16,7 5-5 16,4 5-2-16,3 5-5 15,7 9 0-15,6 10 2 16,8 2 1-16,12 7 5 15,5-3 3-15,8-4 3 16,0-3 1-16,-9-5 2 16,-5-3-1-16,-16-7 18 15,-9-1 14-15,-14-5 31 16,-14 2 15-16,-13 2 0 16,-7 4-8-16,-5 3-28 15,5 2-14-15,10 3-9 16,9 0-24-16</inkml:trace>
  <inkml:trace contextRef="#ctx0" brushRef="#br0" timeOffset="266270.1985">21521 16621 999 0,'-2'-9'397'0,"-2"-7"-244"15,4-2-34-15,13 9-14 16,5 7 1-16,16 6-15 16,6 11-15-16,11 12-26 15,1 4-11-15,-4 8-11 16,-5-1-4-16,-14-2-2 16,-4-4-4-16,-7-8-83 15,-5-4-68-15</inkml:trace>
  <inkml:trace contextRef="#ctx0" brushRef="#br0" timeOffset="266463.6806">21905 16609 1351 0,'-1'0'209'0,"-13"3"-96"15,0 6-17-15,-16 8-1 16,-9 4 23-16,-6 10-12 0,-10 1-13 15,0 4-41-15,8 1-24 16,11-6-13-16,16-3-10 16,16-16-49-16,8-7 245 15</inkml:trace>
  <inkml:trace contextRef="#ctx0" brushRef="#br0" timeOffset="267122.3042">21524 16412 759 0,'-9'-1'435'16,"-8"1"-166"-16,3 1-158 15,8 3-23-15,5 0-3 16,14-4-33-16,6 0-10 16,22-2-16-16,7-1-7 15,19-1-3-15,8-3 3 0,-5 3 0 16,-3-2 0-16,-20 1-5 15,-9 2-4-15,-14-1-1 16,-13 1-1-16,-12-1-3 16,-7 0 1-16,-13-1-4 15,-1-2-4-15,-3-2-7 16,-3 0-1-16,6 0 0 16,-1 2 3-16,9 1 5 15,7 4-2-15,12-1-1 16,5 3-2-16,15 4 3 15,2 1 1-15,6 9 6 16,0 1 12-16,-8 6 22 16,-5 2 14-16,-17-1 35 15,-4 2 13-15,-14 0-8 16,-8-1-13-16,-7 2-32 16,-4-2-11-16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23F949-2ACA-481C-87AE-89754124B8CC}" type="datetimeFigureOut">
              <a:rPr lang="el-GR" smtClean="0"/>
              <a:t>20/10/2020</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DCB121-525A-438D-8FD9-7B2708CF85C9}" type="slidenum">
              <a:rPr lang="el-GR" smtClean="0"/>
              <a:t>‹#›</a:t>
            </a:fld>
            <a:endParaRPr lang="el-GR"/>
          </a:p>
        </p:txBody>
      </p:sp>
    </p:spTree>
    <p:extLst>
      <p:ext uri="{BB962C8B-B14F-4D97-AF65-F5344CB8AC3E}">
        <p14:creationId xmlns:p14="http://schemas.microsoft.com/office/powerpoint/2010/main" val="369323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Διανυσματική</a:t>
            </a:r>
            <a:r>
              <a:rPr lang="el-GR" baseline="0" dirty="0" smtClean="0"/>
              <a:t> φύση της δύναμης!</a:t>
            </a:r>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11</a:t>
            </a:fld>
            <a:endParaRPr lang="el-GR"/>
          </a:p>
        </p:txBody>
      </p:sp>
    </p:spTree>
    <p:extLst>
      <p:ext uri="{BB962C8B-B14F-4D97-AF65-F5344CB8AC3E}">
        <p14:creationId xmlns:p14="http://schemas.microsoft.com/office/powerpoint/2010/main" val="2704627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24</a:t>
            </a:fld>
            <a:endParaRPr lang="el-GR"/>
          </a:p>
        </p:txBody>
      </p:sp>
    </p:spTree>
    <p:extLst>
      <p:ext uri="{BB962C8B-B14F-4D97-AF65-F5344CB8AC3E}">
        <p14:creationId xmlns:p14="http://schemas.microsoft.com/office/powerpoint/2010/main" val="215756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25</a:t>
            </a:fld>
            <a:endParaRPr lang="el-GR"/>
          </a:p>
        </p:txBody>
      </p:sp>
    </p:spTree>
    <p:extLst>
      <p:ext uri="{BB962C8B-B14F-4D97-AF65-F5344CB8AC3E}">
        <p14:creationId xmlns:p14="http://schemas.microsoft.com/office/powerpoint/2010/main" val="3138344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l-GR" dirty="0"/>
              </a:p>
            </p:txBody>
          </p:sp>
        </mc:Choice>
        <mc:Fallback xmlns="">
          <p:sp>
            <p:nvSpPr>
              <p:cNvPr id="3" name="Notes Placeholder 2"/>
              <p:cNvSpPr>
                <a:spLocks noGrp="1"/>
              </p:cNvSpPr>
              <p:nvPr>
                <p:ph type="body" idx="1"/>
              </p:nvPr>
            </p:nvSpPr>
            <p:spPr/>
            <p:txBody>
              <a:bodyPr/>
              <a:lstStyle/>
              <a:p>
                <a:r>
                  <a:rPr lang="en-US" b="0" i="0" smtClean="0">
                    <a:latin typeface="Cambria Math" panose="02040503050406030204" pitchFamily="18" charset="0"/>
                  </a:rPr>
                  <a:t>𝐹 ⃗_𝑠=𝐹_𝑠 𝑖 ⃗=−𝑘𝑥𝑖 ⃗</a:t>
                </a:r>
                <a:endParaRPr lang="el-GR" dirty="0"/>
              </a:p>
            </p:txBody>
          </p:sp>
        </mc:Fallback>
      </mc:AlternateContent>
      <p:sp>
        <p:nvSpPr>
          <p:cNvPr id="4" name="Slide Number Placeholder 3"/>
          <p:cNvSpPr>
            <a:spLocks noGrp="1"/>
          </p:cNvSpPr>
          <p:nvPr>
            <p:ph type="sldNum" sz="quarter" idx="10"/>
          </p:nvPr>
        </p:nvSpPr>
        <p:spPr/>
        <p:txBody>
          <a:bodyPr/>
          <a:lstStyle/>
          <a:p>
            <a:fld id="{72DCB121-525A-438D-8FD9-7B2708CF85C9}" type="slidenum">
              <a:rPr lang="el-GR" smtClean="0"/>
              <a:t>26</a:t>
            </a:fld>
            <a:endParaRPr lang="el-GR"/>
          </a:p>
        </p:txBody>
      </p:sp>
    </p:spTree>
    <p:extLst>
      <p:ext uri="{BB962C8B-B14F-4D97-AF65-F5344CB8AC3E}">
        <p14:creationId xmlns:p14="http://schemas.microsoft.com/office/powerpoint/2010/main" val="3077569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30</a:t>
            </a:fld>
            <a:endParaRPr lang="el-GR"/>
          </a:p>
        </p:txBody>
      </p:sp>
    </p:spTree>
    <p:extLst>
      <p:ext uri="{BB962C8B-B14F-4D97-AF65-F5344CB8AC3E}">
        <p14:creationId xmlns:p14="http://schemas.microsoft.com/office/powerpoint/2010/main" val="2197975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10/20/2020</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850982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87922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21634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5448452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01410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728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05100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46922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554590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10/20/2020</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14618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10/20/2020</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85255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38350" y="710292"/>
            <a:ext cx="7415050" cy="5806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38350" y="1425591"/>
            <a:ext cx="7415050" cy="39334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10/20/2020</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67365755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8.png"/><Relationship Id="rId7" Type="http://schemas.openxmlformats.org/officeDocument/2006/relationships/customXml" Target="../ink/ink2.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customXml" Target="../ink/ink1.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customXml" Target="../ink/ink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0.png"/><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customXml" Target="../ink/ink6.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3.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customXml" Target="../ink/ink9.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customXml" Target="../ink/ink10.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70.png"/><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customXml" Target="../ink/ink11.xml"/><Relationship Id="rId4" Type="http://schemas.openxmlformats.org/officeDocument/2006/relationships/image" Target="NULL"/></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80.png"/><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customXml" Target="../ink/ink12.xml"/><Relationship Id="rId4" Type="http://schemas.openxmlformats.org/officeDocument/2006/relationships/image" Target="NULL"/></Relationships>
</file>

<file path=ppt/slides/_rels/slide29.xml.rels><?xml version="1.0" encoding="UTF-8" standalone="yes"?>
<Relationships xmlns="http://schemas.openxmlformats.org/package/2006/relationships"><Relationship Id="rId2" Type="http://schemas.openxmlformats.org/officeDocument/2006/relationships/image" Target="../media/image20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Up Ribbon 6"/>
          <p:cNvSpPr/>
          <p:nvPr/>
        </p:nvSpPr>
        <p:spPr>
          <a:xfrm>
            <a:off x="1485900" y="152400"/>
            <a:ext cx="6172200" cy="1371600"/>
          </a:xfrm>
          <a:prstGeom prst="ribbon2">
            <a:avLst>
              <a:gd name="adj1" fmla="val 19136"/>
              <a:gd name="adj2" fmla="val 75000"/>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800" b="0" i="0" u="none" strike="noStrike" kern="1200" cap="none" spc="0" normalizeH="0" baseline="0" noProof="0" dirty="0" smtClean="0">
                <a:ln>
                  <a:noFill/>
                </a:ln>
                <a:solidFill>
                  <a:prstClr val="white"/>
                </a:solidFill>
                <a:effectLst/>
                <a:uLnTx/>
                <a:uFillTx/>
                <a:latin typeface="Calibri" panose="020F0502020204030204"/>
                <a:ea typeface="+mn-ea"/>
                <a:cs typeface="+mn-cs"/>
              </a:rPr>
              <a:t>Η διάλεξη θα ξεκινήσει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800" b="0" i="0" u="none" strike="noStrike" kern="1200" cap="none" spc="0" normalizeH="0" baseline="0" noProof="0" dirty="0" smtClean="0">
                <a:ln>
                  <a:noFill/>
                </a:ln>
                <a:solidFill>
                  <a:prstClr val="white"/>
                </a:solidFill>
                <a:effectLst/>
                <a:uLnTx/>
                <a:uFillTx/>
                <a:latin typeface="Calibri" panose="020F0502020204030204"/>
                <a:ea typeface="+mn-ea"/>
                <a:cs typeface="+mn-cs"/>
              </a:rPr>
              <a:t>στις 1</a:t>
            </a:r>
            <a:r>
              <a:rPr lang="en-US" sz="2800" dirty="0">
                <a:solidFill>
                  <a:prstClr val="white"/>
                </a:solidFill>
                <a:latin typeface="Calibri" panose="020F0502020204030204"/>
              </a:rPr>
              <a:t>0</a:t>
            </a:r>
            <a:r>
              <a:rPr kumimoji="0" lang="el-GR" sz="2800" b="0" i="0" u="none" strike="noStrike" kern="1200" cap="none" spc="0" normalizeH="0" baseline="0" noProof="0" dirty="0" smtClean="0">
                <a:ln>
                  <a:noFill/>
                </a:ln>
                <a:solidFill>
                  <a:prstClr val="white"/>
                </a:solidFill>
                <a:effectLst/>
                <a:uLnTx/>
                <a:uFillTx/>
                <a:latin typeface="Calibri" panose="020F0502020204030204"/>
                <a:ea typeface="+mn-ea"/>
                <a:cs typeface="+mn-cs"/>
              </a:rPr>
              <a:t>:</a:t>
            </a:r>
            <a:r>
              <a:rPr lang="en-US" sz="2800" noProof="0" dirty="0" smtClean="0">
                <a:solidFill>
                  <a:prstClr val="white"/>
                </a:solidFill>
                <a:latin typeface="Calibri" panose="020F0502020204030204"/>
              </a:rPr>
              <a:t>1</a:t>
            </a:r>
            <a:r>
              <a:rPr lang="en-US" sz="2800" noProof="0" dirty="0">
                <a:solidFill>
                  <a:prstClr val="white"/>
                </a:solidFill>
                <a:latin typeface="Calibri" panose="020F0502020204030204"/>
              </a:rPr>
              <a:t>5</a:t>
            </a:r>
            <a:r>
              <a:rPr kumimoji="0" lang="el-GR" sz="2800" b="0" i="0" u="none" strike="noStrike" kern="1200" cap="none" spc="0" normalizeH="0" baseline="0" noProof="0" dirty="0" smtClean="0">
                <a:ln>
                  <a:noFill/>
                </a:ln>
                <a:solidFill>
                  <a:prstClr val="white"/>
                </a:solidFill>
                <a:effectLst/>
                <a:uLnTx/>
                <a:uFillTx/>
                <a:latin typeface="Calibri" panose="020F0502020204030204"/>
                <a:ea typeface="+mn-ea"/>
                <a:cs typeface="+mn-cs"/>
              </a:rPr>
              <a:t> ακριβώς</a:t>
            </a:r>
            <a:endParaRPr kumimoji="0" lang="el-GR"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92147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Ενέργεια Συστήματος</a:t>
            </a:r>
            <a:endParaRPr lang="el-GR" dirty="0"/>
          </a:p>
        </p:txBody>
      </p:sp>
      <p:sp>
        <p:nvSpPr>
          <p:cNvPr id="3" name="Content Placeholder 2"/>
          <p:cNvSpPr>
            <a:spLocks noGrp="1"/>
          </p:cNvSpPr>
          <p:nvPr>
            <p:ph idx="1"/>
          </p:nvPr>
        </p:nvSpPr>
        <p:spPr>
          <a:xfrm>
            <a:off x="738350" y="1447800"/>
            <a:ext cx="7948450" cy="5029200"/>
          </a:xfrm>
        </p:spPr>
        <p:txBody>
          <a:bodyPr/>
          <a:lstStyle/>
          <a:p>
            <a:r>
              <a:rPr lang="el-GR" b="1" dirty="0" smtClean="0">
                <a:sym typeface="Wingdings" panose="05000000000000000000" pitchFamily="2" charset="2"/>
              </a:rPr>
              <a:t>Παράδειγμα:</a:t>
            </a:r>
          </a:p>
          <a:p>
            <a:pPr lvl="1"/>
            <a:r>
              <a:rPr lang="el-GR" dirty="0" smtClean="0">
                <a:sym typeface="Wingdings" panose="05000000000000000000" pitchFamily="2" charset="2"/>
              </a:rPr>
              <a:t>Σύστημα == σπόγγος</a:t>
            </a:r>
          </a:p>
          <a:p>
            <a:pPr lvl="1"/>
            <a:r>
              <a:rPr lang="el-GR" dirty="0" smtClean="0">
                <a:sym typeface="Wingdings" panose="05000000000000000000" pitchFamily="2" charset="2"/>
              </a:rPr>
              <a:t>Επιφάνεια σπόγγου == σύνορο συστήματος</a:t>
            </a:r>
          </a:p>
          <a:p>
            <a:pPr lvl="1"/>
            <a:r>
              <a:rPr lang="el-GR" dirty="0" smtClean="0">
                <a:sym typeface="Wingdings" panose="05000000000000000000" pitchFamily="2" charset="2"/>
              </a:rPr>
              <a:t>Η δύναμη (μέσω του χεριού) είναι μια επιρροή στο σύστημα από το περιβάλλον του, η οποία ασκείται επάνω στο σύνορο του συστήματος</a:t>
            </a:r>
          </a:p>
          <a:p>
            <a:r>
              <a:rPr lang="el-GR" b="1" dirty="0" smtClean="0">
                <a:sym typeface="Wingdings" panose="05000000000000000000" pitchFamily="2" charset="2"/>
              </a:rPr>
              <a:t>Παράδειγμα:</a:t>
            </a:r>
          </a:p>
          <a:p>
            <a:pPr lvl="1"/>
            <a:r>
              <a:rPr lang="el-GR" dirty="0" smtClean="0">
                <a:sym typeface="Wingdings" panose="05000000000000000000" pitchFamily="2" charset="2"/>
              </a:rPr>
              <a:t>Σύστημα == σώματα + σχοινί</a:t>
            </a:r>
          </a:p>
          <a:p>
            <a:pPr lvl="1"/>
            <a:r>
              <a:rPr lang="el-GR" dirty="0" smtClean="0">
                <a:sym typeface="Wingdings" panose="05000000000000000000" pitchFamily="2" charset="2"/>
              </a:rPr>
              <a:t>Οι δυνάμεις από το σχοινί επάνω στα σώματα</a:t>
            </a:r>
            <a:br>
              <a:rPr lang="el-GR" dirty="0" smtClean="0">
                <a:sym typeface="Wingdings" panose="05000000000000000000" pitchFamily="2" charset="2"/>
              </a:rPr>
            </a:br>
            <a:r>
              <a:rPr lang="el-GR" dirty="0" smtClean="0">
                <a:sym typeface="Wingdings" panose="05000000000000000000" pitchFamily="2" charset="2"/>
              </a:rPr>
              <a:t>είναι εσωτερικές, και δεν ανήκουν στο </a:t>
            </a:r>
            <a:r>
              <a:rPr lang="el-GR" dirty="0" err="1" smtClean="0">
                <a:sym typeface="Wingdings" panose="05000000000000000000" pitchFamily="2" charset="2"/>
              </a:rPr>
              <a:t>περι</a:t>
            </a:r>
            <a:r>
              <a:rPr lang="el-GR" dirty="0" smtClean="0">
                <a:sym typeface="Wingdings" panose="05000000000000000000" pitchFamily="2" charset="2"/>
              </a:rPr>
              <a:t>-</a:t>
            </a:r>
            <a:br>
              <a:rPr lang="el-GR" dirty="0" smtClean="0">
                <a:sym typeface="Wingdings" panose="05000000000000000000" pitchFamily="2" charset="2"/>
              </a:rPr>
            </a:br>
            <a:r>
              <a:rPr lang="el-GR" dirty="0" smtClean="0">
                <a:sym typeface="Wingdings" panose="05000000000000000000" pitchFamily="2" charset="2"/>
              </a:rPr>
              <a:t>βάλλον του</a:t>
            </a:r>
            <a:endParaRPr lang="el-GR" dirty="0">
              <a:sym typeface="Wingdings" panose="05000000000000000000" pitchFamily="2" charset="2"/>
            </a:endParaRPr>
          </a:p>
          <a:p>
            <a:pPr lvl="1"/>
            <a:endParaRPr lang="el-GR" sz="2000" dirty="0" smtClean="0">
              <a:sym typeface="Wingdings" panose="05000000000000000000" pitchFamily="2" charset="2"/>
            </a:endParaRPr>
          </a:p>
          <a:p>
            <a:endParaRPr lang="el-GR" dirty="0"/>
          </a:p>
        </p:txBody>
      </p:sp>
      <p:pic>
        <p:nvPicPr>
          <p:cNvPr id="4" name="Picture 3"/>
          <p:cNvPicPr>
            <a:picLocks noChangeAspect="1"/>
          </p:cNvPicPr>
          <p:nvPr/>
        </p:nvPicPr>
        <p:blipFill>
          <a:blip r:embed="rId2"/>
          <a:stretch>
            <a:fillRect/>
          </a:stretch>
        </p:blipFill>
        <p:spPr>
          <a:xfrm>
            <a:off x="6629399" y="781050"/>
            <a:ext cx="1990725" cy="1333500"/>
          </a:xfrm>
          <a:prstGeom prst="rect">
            <a:avLst/>
          </a:prstGeom>
          <a:ln>
            <a:noFill/>
          </a:ln>
          <a:effectLst>
            <a:softEdge rad="112500"/>
          </a:effectLst>
        </p:spPr>
      </p:pic>
      <p:pic>
        <p:nvPicPr>
          <p:cNvPr id="5" name="Picture 4"/>
          <p:cNvPicPr>
            <a:picLocks noChangeAspect="1"/>
          </p:cNvPicPr>
          <p:nvPr/>
        </p:nvPicPr>
        <p:blipFill>
          <a:blip r:embed="rId3"/>
          <a:stretch>
            <a:fillRect/>
          </a:stretch>
        </p:blipFill>
        <p:spPr>
          <a:xfrm>
            <a:off x="6562725" y="5073650"/>
            <a:ext cx="2124075" cy="1428750"/>
          </a:xfrm>
          <a:prstGeom prst="rect">
            <a:avLst/>
          </a:prstGeom>
        </p:spPr>
      </p:pic>
    </p:spTree>
    <p:extLst>
      <p:ext uri="{BB962C8B-B14F-4D97-AF65-F5344CB8AC3E}">
        <p14:creationId xmlns:p14="http://schemas.microsoft.com/office/powerpoint/2010/main" val="177551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Ενέργεια Συστήματος</a:t>
            </a:r>
            <a:endParaRPr lang="el-GR" dirty="0"/>
          </a:p>
        </p:txBody>
      </p:sp>
      <p:sp>
        <p:nvSpPr>
          <p:cNvPr id="3" name="Content Placeholder 2"/>
          <p:cNvSpPr>
            <a:spLocks noGrp="1"/>
          </p:cNvSpPr>
          <p:nvPr>
            <p:ph idx="1"/>
          </p:nvPr>
        </p:nvSpPr>
        <p:spPr>
          <a:xfrm>
            <a:off x="838200" y="3276600"/>
            <a:ext cx="7567108" cy="3276600"/>
          </a:xfrm>
        </p:spPr>
        <p:txBody>
          <a:bodyPr>
            <a:normAutofit/>
          </a:bodyPr>
          <a:lstStyle/>
          <a:p>
            <a:r>
              <a:rPr lang="el-GR" dirty="0" smtClean="0"/>
              <a:t>Αναγνωρίζουμε το σύστημα: σπόγγος</a:t>
            </a:r>
            <a:br>
              <a:rPr lang="el-GR" dirty="0" smtClean="0"/>
            </a:br>
            <a:endParaRPr lang="el-GR" dirty="0" smtClean="0"/>
          </a:p>
          <a:p>
            <a:r>
              <a:rPr lang="el-GR" dirty="0" smtClean="0"/>
              <a:t>Ερώτημα: </a:t>
            </a:r>
            <a:r>
              <a:rPr lang="el-GR" b="1" dirty="0" smtClean="0"/>
              <a:t>πόσο αποτελεσματικοί είμαστε με τη δύναμη που βάζουμε (όμοια</a:t>
            </a:r>
            <a:r>
              <a:rPr lang="en-US" b="1" dirty="0" smtClean="0"/>
              <a:t> </a:t>
            </a:r>
            <a:r>
              <a:rPr lang="el-GR" b="1" dirty="0" smtClean="0"/>
              <a:t>σε μέτρο σε όλες τις περιπτώσεις) στο να κινήσουμε το σπόγγο;</a:t>
            </a:r>
            <a:br>
              <a:rPr lang="el-GR" b="1" dirty="0" smtClean="0"/>
            </a:br>
            <a:endParaRPr lang="el-GR" b="1" dirty="0" smtClean="0"/>
          </a:p>
          <a:p>
            <a:r>
              <a:rPr lang="el-GR" dirty="0" smtClean="0"/>
              <a:t>Σε ποια περίπτωση τα καταφέρνουμε καλύτερα;</a:t>
            </a:r>
          </a:p>
          <a:p>
            <a:pPr lvl="1"/>
            <a:r>
              <a:rPr lang="el-GR" dirty="0" smtClean="0"/>
              <a:t>Μέτρο δύναμης – Κατεύθυνση – Μετατόπιση </a:t>
            </a:r>
          </a:p>
          <a:p>
            <a:pPr marL="68580" indent="0">
              <a:buNone/>
            </a:pPr>
            <a:endParaRPr lang="el-G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675" y="1290914"/>
            <a:ext cx="7010400" cy="1854508"/>
          </a:xfrm>
          <a:prstGeom prst="rect">
            <a:avLst/>
          </a:prstGeom>
        </p:spPr>
      </p:pic>
    </p:spTree>
    <p:extLst>
      <p:ext uri="{BB962C8B-B14F-4D97-AF65-F5344CB8AC3E}">
        <p14:creationId xmlns:p14="http://schemas.microsoft.com/office/powerpoint/2010/main" val="113636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Ενέργεια Συστήματος</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371600"/>
                <a:ext cx="8077200" cy="5181600"/>
              </a:xfrm>
            </p:spPr>
            <p:txBody>
              <a:bodyPr>
                <a:normAutofit/>
              </a:bodyPr>
              <a:lstStyle/>
              <a:p>
                <a:r>
                  <a:rPr lang="el-GR" dirty="0" smtClean="0"/>
                  <a:t>Ας θεωρήσουμε ένα απλό παράδειγμα</a:t>
                </a:r>
              </a:p>
              <a:p>
                <a:pPr lvl="1"/>
                <a:endParaRPr lang="el-GR" sz="1800" dirty="0" smtClean="0"/>
              </a:p>
              <a:p>
                <a:pPr lvl="1"/>
                <a:r>
                  <a:rPr lang="el-GR" sz="2000" dirty="0" smtClean="0"/>
                  <a:t>Ένα σώμα (σύστημα) που </a:t>
                </a:r>
                <a:r>
                  <a:rPr lang="el-GR" sz="2000" dirty="0" err="1" smtClean="0"/>
                  <a:t>μετατο</a:t>
                </a:r>
                <a:r>
                  <a:rPr lang="el-GR" sz="2000" dirty="0" smtClean="0"/>
                  <a:t>-</a:t>
                </a:r>
                <a:br>
                  <a:rPr lang="el-GR" sz="2000" dirty="0" smtClean="0"/>
                </a:br>
                <a:r>
                  <a:rPr lang="el-GR" sz="2000" dirty="0" err="1" smtClean="0"/>
                  <a:t>πίζεται</a:t>
                </a:r>
                <a:r>
                  <a:rPr lang="el-GR" sz="2000" dirty="0" smtClean="0"/>
                  <a:t> σε ευθεία γραμμή από μια </a:t>
                </a:r>
                <a:br>
                  <a:rPr lang="el-GR" sz="2000" dirty="0" smtClean="0"/>
                </a:br>
                <a:r>
                  <a:rPr lang="el-GR" sz="2000" dirty="0" smtClean="0"/>
                  <a:t>σταθερή δύναμη που του ασκείται </a:t>
                </a:r>
                <a:br>
                  <a:rPr lang="el-GR" sz="2000" dirty="0" smtClean="0"/>
                </a:br>
                <a:r>
                  <a:rPr lang="el-GR" sz="2000" dirty="0" smtClean="0"/>
                  <a:t>υπό γωνία </a:t>
                </a:r>
                <a14:m>
                  <m:oMath xmlns:m="http://schemas.openxmlformats.org/officeDocument/2006/math">
                    <m:r>
                      <a:rPr lang="el-GR" sz="2000" i="1" dirty="0" smtClean="0">
                        <a:latin typeface="Cambria Math" panose="02040503050406030204" pitchFamily="18" charset="0"/>
                      </a:rPr>
                      <m:t>𝜃</m:t>
                    </m:r>
                  </m:oMath>
                </a14:m>
                <a:r>
                  <a:rPr lang="el-GR" sz="2000" dirty="0" smtClean="0"/>
                  <a:t> με το οριζόντιο επίπεδο</a:t>
                </a:r>
                <a:r>
                  <a:rPr lang="el-GR" sz="1800" dirty="0" smtClean="0"/>
                  <a:t/>
                </a:r>
                <a:br>
                  <a:rPr lang="el-GR" sz="1800" dirty="0" smtClean="0"/>
                </a:br>
                <a:endParaRPr lang="el-GR" sz="1800" dirty="0" smtClean="0"/>
              </a:p>
              <a:p>
                <a:pPr lvl="1"/>
                <a:endParaRPr lang="el-GR" sz="1200" dirty="0" smtClean="0"/>
              </a:p>
              <a:p>
                <a:r>
                  <a:rPr lang="el-GR" sz="2200" dirty="0" smtClean="0"/>
                  <a:t>Το </a:t>
                </a:r>
                <a:r>
                  <a:rPr lang="el-GR" sz="2200" b="1" dirty="0" smtClean="0"/>
                  <a:t>έργο </a:t>
                </a:r>
                <a:r>
                  <a:rPr lang="en-US" sz="2200" b="1" dirty="0" smtClean="0"/>
                  <a:t>W </a:t>
                </a:r>
                <a:r>
                  <a:rPr lang="el-GR" sz="2200" dirty="0" smtClean="0"/>
                  <a:t>που παράγεται στο σύστημα από τη δύναμη που ασκείται εξωτερικά στο σύστημα ορίζεται ως</a:t>
                </a:r>
              </a:p>
              <a:p>
                <a:pPr lvl="1"/>
                <a:r>
                  <a:rPr lang="el-GR" sz="2000" dirty="0" smtClean="0"/>
                  <a:t>το γινόμενο του μέτρου της σταθερής </a:t>
                </a:r>
                <a:r>
                  <a:rPr lang="el-GR" sz="2000" b="1" dirty="0" smtClean="0"/>
                  <a:t>δύναμης</a:t>
                </a:r>
                <a14:m>
                  <m:oMath xmlns:m="http://schemas.openxmlformats.org/officeDocument/2006/math">
                    <m:r>
                      <a:rPr lang="el-GR" sz="2000" b="1" i="1" dirty="0" smtClean="0">
                        <a:latin typeface="Cambria Math" panose="02040503050406030204" pitchFamily="18" charset="0"/>
                      </a:rPr>
                      <m:t> </m:t>
                    </m:r>
                    <m:r>
                      <a:rPr lang="en-US" sz="2000" b="1" i="1" dirty="0" smtClean="0">
                        <a:latin typeface="Cambria Math" panose="02040503050406030204" pitchFamily="18" charset="0"/>
                      </a:rPr>
                      <m:t>𝑭</m:t>
                    </m:r>
                  </m:oMath>
                </a14:m>
                <a:r>
                  <a:rPr lang="en-US" sz="2000" dirty="0" smtClean="0"/>
                  <a:t>, </a:t>
                </a:r>
                <a:r>
                  <a:rPr lang="el-GR" sz="2000" dirty="0" smtClean="0"/>
                  <a:t>του μέτρου της </a:t>
                </a:r>
                <a:r>
                  <a:rPr lang="el-GR" sz="2000" b="1" dirty="0" smtClean="0"/>
                  <a:t>μετατόπισης </a:t>
                </a:r>
                <a14:m>
                  <m:oMath xmlns:m="http://schemas.openxmlformats.org/officeDocument/2006/math">
                    <m:r>
                      <a:rPr lang="el-GR" sz="2000" b="1" i="0" dirty="0" smtClean="0">
                        <a:latin typeface="Cambria Math" panose="02040503050406030204" pitchFamily="18" charset="0"/>
                      </a:rPr>
                      <m:t>𝚫</m:t>
                    </m:r>
                    <m:r>
                      <a:rPr lang="en-US" sz="2000" b="1" i="1" dirty="0" smtClean="0">
                        <a:latin typeface="Cambria Math" panose="02040503050406030204" pitchFamily="18" charset="0"/>
                      </a:rPr>
                      <m:t>𝒓</m:t>
                    </m:r>
                  </m:oMath>
                </a14:m>
                <a:r>
                  <a:rPr lang="el-GR" sz="2000" dirty="0"/>
                  <a:t> </a:t>
                </a:r>
                <a:r>
                  <a:rPr lang="el-GR" sz="2000" dirty="0" smtClean="0"/>
                  <a:t>του σημείου εφαρμογής της δύναμης, και του </a:t>
                </a:r>
                <a:r>
                  <a:rPr lang="el-GR" sz="2000" b="1" dirty="0" err="1" smtClean="0"/>
                  <a:t>συνημιτόνου</a:t>
                </a:r>
                <a:r>
                  <a:rPr lang="el-GR" sz="2000" dirty="0" smtClean="0"/>
                  <a:t> της </a:t>
                </a:r>
                <a:r>
                  <a:rPr lang="el-GR" sz="2000" b="1" dirty="0" smtClean="0"/>
                  <a:t>γωνίας </a:t>
                </a:r>
                <a14:m>
                  <m:oMath xmlns:m="http://schemas.openxmlformats.org/officeDocument/2006/math">
                    <m:r>
                      <a:rPr lang="el-GR" sz="2000" b="1" i="1" dirty="0" smtClean="0">
                        <a:latin typeface="Cambria Math" panose="02040503050406030204" pitchFamily="18" charset="0"/>
                      </a:rPr>
                      <m:t>𝜽</m:t>
                    </m:r>
                  </m:oMath>
                </a14:m>
                <a:r>
                  <a:rPr lang="en-US" sz="2000" dirty="0" smtClean="0"/>
                  <a:t> </a:t>
                </a:r>
                <a:r>
                  <a:rPr lang="el-GR" sz="2000" dirty="0" smtClean="0"/>
                  <a:t>ανάμεσα στα δυο προηγούμενα:</a:t>
                </a:r>
              </a:p>
              <a:p>
                <a:pPr marL="685800" lvl="2" indent="0">
                  <a:buNone/>
                </a:pPr>
                <a:endParaRPr lang="el-GR" sz="1800" dirty="0" smtClean="0"/>
              </a:p>
              <a:p>
                <a:pPr marL="365760" lvl="1" indent="0">
                  <a:buNone/>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𝑾</m:t>
                      </m:r>
                      <m:r>
                        <a:rPr lang="en-US" sz="2800" b="1" i="1" smtClean="0">
                          <a:latin typeface="Cambria Math" panose="02040503050406030204" pitchFamily="18" charset="0"/>
                        </a:rPr>
                        <m:t> ≡</m:t>
                      </m:r>
                      <m:r>
                        <a:rPr lang="en-US" sz="2800" b="1" i="1" smtClean="0">
                          <a:latin typeface="Cambria Math" panose="02040503050406030204" pitchFamily="18" charset="0"/>
                          <a:ea typeface="Cambria Math" panose="02040503050406030204" pitchFamily="18" charset="0"/>
                        </a:rPr>
                        <m:t>𝑭</m:t>
                      </m:r>
                      <m:r>
                        <a:rPr lang="el-GR" sz="2800" b="1" i="0" smtClean="0">
                          <a:latin typeface="Cambria Math" panose="02040503050406030204" pitchFamily="18" charset="0"/>
                          <a:ea typeface="Cambria Math" panose="02040503050406030204" pitchFamily="18" charset="0"/>
                        </a:rPr>
                        <m:t> </m:t>
                      </m:r>
                      <m:r>
                        <a:rPr lang="el-GR" sz="2800" b="1" i="0" smtClean="0">
                          <a:latin typeface="Cambria Math" panose="02040503050406030204" pitchFamily="18" charset="0"/>
                          <a:ea typeface="Cambria Math" panose="02040503050406030204" pitchFamily="18" charset="0"/>
                        </a:rPr>
                        <m:t>𝚫</m:t>
                      </m:r>
                      <m:r>
                        <a:rPr lang="en-US" sz="2800" b="1" i="0" smtClean="0">
                          <a:latin typeface="Cambria Math" panose="02040503050406030204" pitchFamily="18" charset="0"/>
                          <a:ea typeface="Cambria Math" panose="02040503050406030204" pitchFamily="18" charset="0"/>
                        </a:rPr>
                        <m:t>𝐫</m:t>
                      </m:r>
                      <m:r>
                        <a:rPr lang="el-GR" sz="2800" b="1" i="0" smtClean="0">
                          <a:latin typeface="Cambria Math" panose="02040503050406030204" pitchFamily="18" charset="0"/>
                          <a:ea typeface="Cambria Math" panose="02040503050406030204" pitchFamily="18" charset="0"/>
                        </a:rPr>
                        <m:t> </m:t>
                      </m:r>
                      <m:r>
                        <a:rPr lang="en-US" sz="2800" b="1" i="0" smtClean="0">
                          <a:latin typeface="Cambria Math" panose="02040503050406030204" pitchFamily="18" charset="0"/>
                          <a:ea typeface="Cambria Math" panose="02040503050406030204" pitchFamily="18" charset="0"/>
                        </a:rPr>
                        <m:t>𝐜𝐨𝐬</m:t>
                      </m:r>
                      <m:r>
                        <a:rPr lang="en-US" sz="2800" b="1" i="0" smtClean="0">
                          <a:latin typeface="Cambria Math" panose="02040503050406030204" pitchFamily="18" charset="0"/>
                          <a:ea typeface="Cambria Math" panose="02040503050406030204" pitchFamily="18" charset="0"/>
                        </a:rPr>
                        <m:t>(</m:t>
                      </m:r>
                      <m:r>
                        <a:rPr lang="el-GR" sz="2800" b="1" i="1" smtClean="0">
                          <a:latin typeface="Cambria Math" panose="02040503050406030204" pitchFamily="18" charset="0"/>
                          <a:ea typeface="Cambria Math" panose="02040503050406030204" pitchFamily="18" charset="0"/>
                        </a:rPr>
                        <m:t>𝜽</m:t>
                      </m:r>
                      <m:r>
                        <a:rPr lang="el-GR" sz="2800" b="1" i="0" smtClean="0">
                          <a:latin typeface="Cambria Math" panose="02040503050406030204" pitchFamily="18" charset="0"/>
                          <a:ea typeface="Cambria Math" panose="02040503050406030204" pitchFamily="18" charset="0"/>
                        </a:rPr>
                        <m:t>)</m:t>
                      </m:r>
                    </m:oMath>
                  </m:oMathPara>
                </a14:m>
                <a:endParaRPr lang="el-GR" sz="2800" b="1" dirty="0" smtClean="0"/>
              </a:p>
              <a:p>
                <a:pPr marL="365760" lvl="1" indent="0">
                  <a:buNone/>
                </a:pPr>
                <a:endParaRPr lang="el-GR" sz="2800"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371600"/>
                <a:ext cx="8077200" cy="5181600"/>
              </a:xfrm>
              <a:blipFill rotWithShape="0">
                <a:blip r:embed="rId3"/>
                <a:stretch>
                  <a:fillRect t="-941"/>
                </a:stretch>
              </a:blipFill>
            </p:spPr>
            <p:txBody>
              <a:bodyPr/>
              <a:lstStyle/>
              <a:p>
                <a:r>
                  <a:rPr lang="el-GR">
                    <a:noFill/>
                  </a:rPr>
                  <a:t> </a:t>
                </a:r>
              </a:p>
            </p:txBody>
          </p:sp>
        </mc:Fallback>
      </mc:AlternateContent>
      <p:grpSp>
        <p:nvGrpSpPr>
          <p:cNvPr id="6" name="Group 5"/>
          <p:cNvGrpSpPr/>
          <p:nvPr/>
        </p:nvGrpSpPr>
        <p:grpSpPr>
          <a:xfrm>
            <a:off x="5396168" y="1828800"/>
            <a:ext cx="3209608" cy="2027121"/>
            <a:chOff x="5396168" y="1828800"/>
            <a:chExt cx="3209608" cy="2027121"/>
          </a:xfrm>
        </p:grpSpPr>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6803" t="3868" r="7032" b="3310"/>
            <a:stretch/>
          </p:blipFill>
          <p:spPr>
            <a:xfrm>
              <a:off x="5396168" y="1828800"/>
              <a:ext cx="3209608" cy="2027121"/>
            </a:xfrm>
            <a:prstGeom prst="rect">
              <a:avLst/>
            </a:prstGeom>
          </p:spPr>
        </p:pic>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5897520" y="1975320"/>
                <a:ext cx="2289240" cy="241560"/>
              </p14:xfrm>
            </p:contentPart>
          </mc:Choice>
          <mc:Fallback xmlns="">
            <p:pic>
              <p:nvPicPr>
                <p:cNvPr id="5" name="Ink 4"/>
                <p:cNvPicPr/>
                <p:nvPr/>
              </p:nvPicPr>
              <p:blipFill>
                <a:blip r:embed="rId6"/>
                <a:stretch>
                  <a:fillRect/>
                </a:stretch>
              </p:blipFill>
              <p:spPr>
                <a:xfrm>
                  <a:off x="5884920" y="1961640"/>
                  <a:ext cx="2315520" cy="268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7" name="Ink 6"/>
              <p14:cNvContentPartPr/>
              <p14:nvPr/>
            </p14:nvContentPartPr>
            <p14:xfrm>
              <a:off x="1418400" y="2597400"/>
              <a:ext cx="6793200" cy="1316160"/>
            </p14:xfrm>
          </p:contentPart>
        </mc:Choice>
        <mc:Fallback xmlns="">
          <p:pic>
            <p:nvPicPr>
              <p:cNvPr id="7" name="Ink 6"/>
              <p:cNvPicPr/>
              <p:nvPr/>
            </p:nvPicPr>
            <p:blipFill>
              <a:blip r:embed="rId8"/>
              <a:stretch>
                <a:fillRect/>
              </a:stretch>
            </p:blipFill>
            <p:spPr>
              <a:xfrm>
                <a:off x="1407600" y="2588760"/>
                <a:ext cx="6814080" cy="1335960"/>
              </a:xfrm>
              <a:prstGeom prst="rect">
                <a:avLst/>
              </a:prstGeom>
            </p:spPr>
          </p:pic>
        </mc:Fallback>
      </mc:AlternateContent>
    </p:spTree>
    <p:extLst>
      <p:ext uri="{BB962C8B-B14F-4D97-AF65-F5344CB8AC3E}">
        <p14:creationId xmlns:p14="http://schemas.microsoft.com/office/powerpoint/2010/main" val="274913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Ενέργεια Συστήματος</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50" cy="5257800"/>
              </a:xfrm>
            </p:spPr>
            <p:txBody>
              <a:bodyPr>
                <a:normAutofit/>
              </a:bodyPr>
              <a:lstStyle/>
              <a:p>
                <a:r>
                  <a:rPr lang="el-GR" dirty="0" smtClean="0"/>
                  <a:t>Διακρίνετε τη διαφορά με την «κοινή» αίσθησή σας για το έργο;</a:t>
                </a:r>
              </a:p>
              <a:p>
                <a:pPr lvl="1"/>
                <a:endParaRPr lang="el-GR" dirty="0" smtClean="0"/>
              </a:p>
              <a:p>
                <a:pPr lvl="1"/>
                <a:r>
                  <a:rPr lang="el-GR" sz="2000" dirty="0" smtClean="0"/>
                  <a:t>Κρατήστε μια βαριά μπάλα στο ύψος των ώμων σας για 2’</a:t>
                </a:r>
              </a:p>
              <a:p>
                <a:pPr lvl="1"/>
                <a:endParaRPr lang="el-GR" sz="2000" dirty="0" smtClean="0"/>
              </a:p>
              <a:p>
                <a:pPr lvl="1"/>
                <a:r>
                  <a:rPr lang="el-GR" sz="2000" dirty="0" smtClean="0"/>
                  <a:t>Στο τέλος, θα έχετε κουραστεί και θα θεωρείτε ότι «</a:t>
                </a:r>
                <a:r>
                  <a:rPr lang="el-GR" sz="2000" dirty="0" err="1" smtClean="0"/>
                  <a:t>παράξατε</a:t>
                </a:r>
                <a:r>
                  <a:rPr lang="el-GR" sz="2000" dirty="0" smtClean="0"/>
                  <a:t> αρκετό έργο» επάνω στην μπάλα</a:t>
                </a:r>
              </a:p>
              <a:p>
                <a:pPr lvl="1"/>
                <a:endParaRPr lang="el-GR" sz="2000" dirty="0" smtClean="0"/>
              </a:p>
              <a:p>
                <a:pPr lvl="1"/>
                <a:r>
                  <a:rPr lang="el-GR" sz="2000" dirty="0" smtClean="0"/>
                  <a:t>Η αλήθεια είναι ότι ο ορισμός που μόλις είδαμε θα σας πει ότι </a:t>
                </a:r>
                <a:endParaRPr lang="el-GR" sz="2000" b="0"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𝑊</m:t>
                      </m:r>
                      <m:r>
                        <a:rPr lang="en-US" sz="2000" b="0" i="1" smtClean="0">
                          <a:latin typeface="Cambria Math" panose="02040503050406030204" pitchFamily="18" charset="0"/>
                        </a:rPr>
                        <m:t>=0</m:t>
                      </m:r>
                    </m:oMath>
                  </m:oMathPara>
                </a14:m>
                <a:endParaRPr lang="en-US" sz="2000" dirty="0" smtClean="0"/>
              </a:p>
              <a:p>
                <a:pPr lvl="2"/>
                <a:r>
                  <a:rPr lang="el-GR" dirty="0" smtClean="0"/>
                  <a:t>Γιατί απλά υποστηρίζατε την μπάλα, δεν τη μετακινήσατε</a:t>
                </a:r>
              </a:p>
              <a:p>
                <a:endParaRPr lang="el-GR" dirty="0" smtClean="0"/>
              </a:p>
              <a:p>
                <a:r>
                  <a:rPr lang="el-GR" dirty="0" smtClean="0"/>
                  <a:t>Επίσης, δείτε ξανά την </a:t>
                </a:r>
                <a:r>
                  <a:rPr lang="en-US" dirty="0" smtClean="0"/>
                  <a:t>(c) </a:t>
                </a:r>
                <a:r>
                  <a:rPr lang="el-GR" dirty="0" smtClean="0"/>
                  <a:t>εικόνα με το σπόγγο.</a:t>
                </a: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50" cy="5257800"/>
              </a:xfrm>
              <a:blipFill rotWithShape="0">
                <a:blip r:embed="rId2"/>
                <a:stretch>
                  <a:fillRect t="-927"/>
                </a:stretch>
              </a:blipFill>
            </p:spPr>
            <p:txBody>
              <a:bodyPr/>
              <a:lstStyle/>
              <a:p>
                <a:r>
                  <a:rPr lang="el-GR">
                    <a:noFill/>
                  </a:rPr>
                  <a:t> </a:t>
                </a:r>
              </a:p>
            </p:txBody>
          </p:sp>
        </mc:Fallback>
      </mc:AlternateContent>
    </p:spTree>
    <p:extLst>
      <p:ext uri="{BB962C8B-B14F-4D97-AF65-F5344CB8AC3E}">
        <p14:creationId xmlns:p14="http://schemas.microsoft.com/office/powerpoint/2010/main" val="392589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Ενέργεια Συστήματος</a:t>
            </a:r>
            <a:endParaRPr lang="el-GR" dirty="0"/>
          </a:p>
        </p:txBody>
      </p:sp>
      <p:sp>
        <p:nvSpPr>
          <p:cNvPr id="3" name="Content Placeholder 2"/>
          <p:cNvSpPr>
            <a:spLocks noGrp="1"/>
          </p:cNvSpPr>
          <p:nvPr>
            <p:ph idx="1"/>
          </p:nvPr>
        </p:nvSpPr>
        <p:spPr>
          <a:xfrm>
            <a:off x="738350" y="1371600"/>
            <a:ext cx="7567108" cy="4635040"/>
          </a:xfrm>
        </p:spPr>
        <p:txBody>
          <a:bodyPr/>
          <a:lstStyle/>
          <a:p>
            <a:r>
              <a:rPr lang="en-US" b="1" dirty="0" smtClean="0"/>
              <a:t>Quiz: </a:t>
            </a:r>
            <a:r>
              <a:rPr lang="el-GR" dirty="0" smtClean="0"/>
              <a:t>Κατατάξτε τις παρακάτω περιπτώσεις σε αύξουσα τιμή έργου</a:t>
            </a:r>
            <a:endParaRPr lang="el-G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2438400"/>
            <a:ext cx="4385348" cy="4038600"/>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760320" y="1970280"/>
              <a:ext cx="8166960" cy="3731760"/>
            </p14:xfrm>
          </p:contentPart>
        </mc:Choice>
        <mc:Fallback xmlns="">
          <p:pic>
            <p:nvPicPr>
              <p:cNvPr id="5" name="Ink 4"/>
              <p:cNvPicPr/>
              <p:nvPr/>
            </p:nvPicPr>
            <p:blipFill>
              <a:blip r:embed="rId4"/>
              <a:stretch>
                <a:fillRect/>
              </a:stretch>
            </p:blipFill>
            <p:spPr>
              <a:xfrm>
                <a:off x="749160" y="1962360"/>
                <a:ext cx="8189640" cy="3749400"/>
              </a:xfrm>
              <a:prstGeom prst="rect">
                <a:avLst/>
              </a:prstGeom>
            </p:spPr>
          </p:pic>
        </mc:Fallback>
      </mc:AlternateContent>
    </p:spTree>
    <p:extLst>
      <p:ext uri="{BB962C8B-B14F-4D97-AF65-F5344CB8AC3E}">
        <p14:creationId xmlns:p14="http://schemas.microsoft.com/office/powerpoint/2010/main" val="262850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Ενέργεια Συστήματος</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567108" cy="5181600"/>
              </a:xfrm>
            </p:spPr>
            <p:txBody>
              <a:bodyPr>
                <a:normAutofit/>
              </a:bodyPr>
              <a:lstStyle/>
              <a:p>
                <a:r>
                  <a:rPr lang="el-GR" dirty="0" smtClean="0"/>
                  <a:t>Μονάδα μέτρησης έργου</a:t>
                </a:r>
                <a:r>
                  <a:rPr lang="el-GR" dirty="0"/>
                  <a:t> </a:t>
                </a:r>
                <a:endParaRPr lang="en-US" b="0" i="1" dirty="0">
                  <a:latin typeface="Cambria Math" panose="02040503050406030204" pitchFamily="18" charset="0"/>
                </a:endParaRPr>
              </a:p>
              <a:p>
                <a:pPr marL="68580" indent="0">
                  <a:buNone/>
                </a:pPr>
                <a:endParaRPr lang="en-US" sz="1200" b="0" i="1" dirty="0" smtClean="0">
                  <a:latin typeface="Cambria Math" panose="02040503050406030204" pitchFamily="18" charset="0"/>
                </a:endParaRPr>
              </a:p>
              <a:p>
                <a:pPr marL="6858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𝐽</m:t>
                      </m:r>
                      <m:r>
                        <a:rPr lang="en-US" b="0" i="1"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Joule</m:t>
                      </m:r>
                      <m:r>
                        <a:rPr lang="en-US" b="0" i="1" smtClean="0">
                          <a:latin typeface="Cambria Math" panose="02040503050406030204" pitchFamily="18" charset="0"/>
                          <a:ea typeface="Cambria Math" panose="02040503050406030204" pitchFamily="18" charset="0"/>
                        </a:rPr>
                        <m:t>)</m:t>
                      </m:r>
                    </m:oMath>
                  </m:oMathPara>
                </a14:m>
                <a:endParaRPr lang="en-US" dirty="0"/>
              </a:p>
              <a:p>
                <a:endParaRPr lang="el-GR" sz="1400" dirty="0" smtClean="0"/>
              </a:p>
              <a:p>
                <a:r>
                  <a:rPr lang="el-GR" dirty="0" smtClean="0"/>
                  <a:t>Μπορούμε να συμπεράνουμε ότι </a:t>
                </a:r>
                <a:endParaRPr lang="en-US" dirty="0"/>
              </a:p>
              <a:p>
                <a:pPr marL="68580" indent="0">
                  <a:buNone/>
                </a:pPr>
                <a:endParaRPr lang="en-US" sz="1100" dirty="0" smtClean="0"/>
              </a:p>
              <a:p>
                <a:pPr marL="68580" indent="0">
                  <a:buNone/>
                </a:pPr>
                <a:r>
                  <a:rPr lang="en-US" b="1" i="1" dirty="0"/>
                  <a:t>	</a:t>
                </a:r>
                <a:r>
                  <a:rPr lang="en-US" b="1" i="1" dirty="0" smtClean="0"/>
                  <a:t>	</a:t>
                </a:r>
                <a:r>
                  <a:rPr lang="el-GR" b="1" i="1" dirty="0" smtClean="0"/>
                  <a:t>έργο == μεταφορά ενέργειας</a:t>
                </a:r>
              </a:p>
              <a:p>
                <a:endParaRPr lang="el-GR" sz="1600" dirty="0" smtClean="0"/>
              </a:p>
              <a:p>
                <a:r>
                  <a:rPr lang="el-GR" dirty="0" smtClean="0"/>
                  <a:t>Αν </a:t>
                </a:r>
                <a14:m>
                  <m:oMath xmlns:m="http://schemas.openxmlformats.org/officeDocument/2006/math">
                    <m:r>
                      <a:rPr lang="en-US" b="0" i="1" smtClean="0">
                        <a:latin typeface="Cambria Math" panose="02040503050406030204" pitchFamily="18" charset="0"/>
                      </a:rPr>
                      <m:t>𝑊</m:t>
                    </m:r>
                  </m:oMath>
                </a14:m>
                <a:r>
                  <a:rPr lang="en-US" dirty="0" smtClean="0"/>
                  <a:t> </a:t>
                </a:r>
                <a:r>
                  <a:rPr lang="el-GR" dirty="0" smtClean="0"/>
                  <a:t>είναι το έργο που παράγεται σε ένα σύστημα, τότε</a:t>
                </a:r>
              </a:p>
              <a:p>
                <a:pPr lvl="1"/>
                <a:r>
                  <a:rPr lang="el-GR" b="1" dirty="0" smtClean="0"/>
                  <a:t>Έργο θετικό</a:t>
                </a:r>
                <a:r>
                  <a:rPr lang="el-GR" dirty="0" smtClean="0"/>
                  <a:t> </a:t>
                </a:r>
                <a14:m>
                  <m:oMath xmlns:m="http://schemas.openxmlformats.org/officeDocument/2006/math">
                    <m:r>
                      <a:rPr lang="el-GR" i="1" smtClean="0">
                        <a:latin typeface="Cambria Math" panose="02040503050406030204" pitchFamily="18" charset="0"/>
                        <a:ea typeface="Cambria Math" panose="02040503050406030204" pitchFamily="18" charset="0"/>
                      </a:rPr>
                      <m:t>→</m:t>
                    </m:r>
                  </m:oMath>
                </a14:m>
                <a:r>
                  <a:rPr lang="el-GR" dirty="0" smtClean="0"/>
                  <a:t> Μεταφορά ενέργειας </a:t>
                </a:r>
                <a:r>
                  <a:rPr lang="el-GR" u="sng" dirty="0" smtClean="0"/>
                  <a:t>προς</a:t>
                </a:r>
                <a:r>
                  <a:rPr lang="el-GR" dirty="0" smtClean="0"/>
                  <a:t> το σύστημα</a:t>
                </a:r>
              </a:p>
              <a:p>
                <a:pPr lvl="1"/>
                <a:r>
                  <a:rPr lang="el-GR" b="1" dirty="0" smtClean="0"/>
                  <a:t>Έργο αρνητικό</a:t>
                </a:r>
                <a:r>
                  <a:rPr lang="el-GR" dirty="0" smtClean="0"/>
                  <a:t> </a:t>
                </a:r>
                <a14:m>
                  <m:oMath xmlns:m="http://schemas.openxmlformats.org/officeDocument/2006/math">
                    <m:r>
                      <a:rPr lang="el-GR" i="1" smtClean="0">
                        <a:latin typeface="Cambria Math" panose="02040503050406030204" pitchFamily="18" charset="0"/>
                        <a:ea typeface="Cambria Math" panose="02040503050406030204" pitchFamily="18" charset="0"/>
                      </a:rPr>
                      <m:t>→</m:t>
                    </m:r>
                  </m:oMath>
                </a14:m>
                <a:r>
                  <a:rPr lang="el-GR" dirty="0" smtClean="0"/>
                  <a:t> Μεταφορά ενέργειας </a:t>
                </a:r>
                <a:r>
                  <a:rPr lang="el-GR" u="sng" dirty="0" smtClean="0"/>
                  <a:t>από</a:t>
                </a:r>
                <a:r>
                  <a:rPr lang="el-GR" dirty="0" smtClean="0"/>
                  <a:t> το σύστημα</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567108" cy="5181600"/>
              </a:xfrm>
              <a:blipFill rotWithShape="0">
                <a:blip r:embed="rId2"/>
                <a:stretch>
                  <a:fillRect t="-941"/>
                </a:stretch>
              </a:blipFill>
            </p:spPr>
            <p:txBody>
              <a:bodyPr/>
              <a:lstStyle/>
              <a:p>
                <a:r>
                  <a:rPr lang="el-GR">
                    <a:noFill/>
                  </a:rPr>
                  <a:t> </a:t>
                </a:r>
              </a:p>
            </p:txBody>
          </p:sp>
        </mc:Fallback>
      </mc:AlternateContent>
    </p:spTree>
    <p:extLst>
      <p:ext uri="{BB962C8B-B14F-4D97-AF65-F5344CB8AC3E}">
        <p14:creationId xmlns:p14="http://schemas.microsoft.com/office/powerpoint/2010/main" val="89590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Ενέργεια Συστήματος</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50" cy="5105400"/>
              </a:xfrm>
            </p:spPr>
            <p:txBody>
              <a:bodyPr>
                <a:normAutofit/>
              </a:bodyPr>
              <a:lstStyle/>
              <a:p>
                <a:pPr marL="342900" lvl="1"/>
                <a:r>
                  <a:rPr lang="el-GR" dirty="0" smtClean="0"/>
                  <a:t>Η μαθηματική έκφραση</a:t>
                </a:r>
                <a:br>
                  <a:rPr lang="el-GR" dirty="0" smtClean="0"/>
                </a:br>
                <a14:m>
                  <m:oMath xmlns:m="http://schemas.openxmlformats.org/officeDocument/2006/math">
                    <m:r>
                      <a:rPr lang="en-US" b="1" i="1">
                        <a:latin typeface="Cambria Math" panose="02040503050406030204" pitchFamily="18" charset="0"/>
                      </a:rPr>
                      <m:t>𝑾</m:t>
                    </m:r>
                    <m:r>
                      <a:rPr lang="en-US" b="1" i="1">
                        <a:latin typeface="Cambria Math" panose="02040503050406030204" pitchFamily="18" charset="0"/>
                      </a:rPr>
                      <m:t> ≡</m:t>
                    </m:r>
                    <m:r>
                      <a:rPr lang="en-US" b="1" i="1">
                        <a:latin typeface="Cambria Math" panose="02040503050406030204" pitchFamily="18" charset="0"/>
                        <a:ea typeface="Cambria Math" panose="02040503050406030204" pitchFamily="18" charset="0"/>
                      </a:rPr>
                      <m:t>𝑭</m:t>
                    </m:r>
                    <m:r>
                      <a:rPr lang="el-GR" b="1">
                        <a:latin typeface="Cambria Math" panose="02040503050406030204" pitchFamily="18" charset="0"/>
                        <a:ea typeface="Cambria Math" panose="02040503050406030204" pitchFamily="18" charset="0"/>
                      </a:rPr>
                      <m:t> </m:t>
                    </m:r>
                    <m:r>
                      <a:rPr lang="el-GR" b="1">
                        <a:latin typeface="Cambria Math" panose="02040503050406030204" pitchFamily="18" charset="0"/>
                        <a:ea typeface="Cambria Math" panose="02040503050406030204" pitchFamily="18" charset="0"/>
                      </a:rPr>
                      <m:t>𝚫</m:t>
                    </m:r>
                    <m:r>
                      <a:rPr lang="en-US" b="1">
                        <a:latin typeface="Cambria Math" panose="02040503050406030204" pitchFamily="18" charset="0"/>
                        <a:ea typeface="Cambria Math" panose="02040503050406030204" pitchFamily="18" charset="0"/>
                      </a:rPr>
                      <m:t>𝐫</m:t>
                    </m:r>
                    <m:r>
                      <a:rPr lang="el-GR" b="1">
                        <a:latin typeface="Cambria Math" panose="02040503050406030204" pitchFamily="18" charset="0"/>
                        <a:ea typeface="Cambria Math" panose="02040503050406030204" pitchFamily="18" charset="0"/>
                      </a:rPr>
                      <m:t> </m:t>
                    </m:r>
                    <m:r>
                      <a:rPr lang="en-US" b="1">
                        <a:latin typeface="Cambria Math" panose="02040503050406030204" pitchFamily="18" charset="0"/>
                        <a:ea typeface="Cambria Math" panose="02040503050406030204" pitchFamily="18" charset="0"/>
                      </a:rPr>
                      <m:t>𝐜𝐨𝐬</m:t>
                    </m:r>
                    <m:d>
                      <m:dPr>
                        <m:ctrlPr>
                          <a:rPr lang="en-US" b="1" i="1">
                            <a:latin typeface="Cambria Math" panose="02040503050406030204" pitchFamily="18" charset="0"/>
                            <a:ea typeface="Cambria Math" panose="02040503050406030204" pitchFamily="18" charset="0"/>
                          </a:rPr>
                        </m:ctrlPr>
                      </m:dPr>
                      <m:e>
                        <m:r>
                          <a:rPr lang="el-GR" b="1">
                            <a:latin typeface="Cambria Math" panose="02040503050406030204" pitchFamily="18" charset="0"/>
                            <a:ea typeface="Cambria Math" panose="02040503050406030204" pitchFamily="18" charset="0"/>
                          </a:rPr>
                          <m:t>𝛉</m:t>
                        </m:r>
                      </m:e>
                    </m:d>
                  </m:oMath>
                </a14:m>
                <a:r>
                  <a:rPr lang="el-GR" b="1" dirty="0" smtClean="0">
                    <a:ea typeface="Cambria Math" panose="02040503050406030204" pitchFamily="18" charset="0"/>
                  </a:rPr>
                  <a:t/>
                </a:r>
                <a:br>
                  <a:rPr lang="el-GR" b="1" dirty="0" smtClean="0">
                    <a:ea typeface="Cambria Math" panose="02040503050406030204" pitchFamily="18" charset="0"/>
                  </a:rPr>
                </a:br>
                <a:r>
                  <a:rPr lang="el-GR" dirty="0" smtClean="0">
                    <a:ea typeface="Cambria Math" panose="02040503050406030204" pitchFamily="18" charset="0"/>
                  </a:rPr>
                  <a:t>μοιάζει περίεργη…</a:t>
                </a:r>
                <a:endParaRPr lang="el-GR" dirty="0">
                  <a:ea typeface="Cambria Math" panose="02040503050406030204" pitchFamily="18" charset="0"/>
                </a:endParaRPr>
              </a:p>
              <a:p>
                <a:pPr marL="342900" lvl="1"/>
                <a:endParaRPr lang="el-GR" sz="1050" dirty="0" smtClean="0">
                  <a:ea typeface="Cambria Math" panose="02040503050406030204" pitchFamily="18" charset="0"/>
                </a:endParaRPr>
              </a:p>
              <a:p>
                <a:pPr marL="342900" lvl="1"/>
                <a:r>
                  <a:rPr lang="el-GR" dirty="0" smtClean="0">
                    <a:ea typeface="Cambria Math" panose="02040503050406030204" pitchFamily="18" charset="0"/>
                  </a:rPr>
                  <a:t>Προκύπτει από το μαθηματικό εργαλείο που λέγεται</a:t>
                </a:r>
                <a:r>
                  <a:rPr lang="el-GR" dirty="0" smtClean="0"/>
                  <a:t> </a:t>
                </a:r>
                <a:endParaRPr lang="en-US" dirty="0" smtClean="0"/>
              </a:p>
              <a:p>
                <a:pPr marL="68580" lvl="1" indent="0">
                  <a:buNone/>
                </a:pPr>
                <a:endParaRPr lang="en-US" sz="1000" dirty="0" smtClean="0"/>
              </a:p>
              <a:p>
                <a:pPr marL="68580" lvl="1" indent="0">
                  <a:buNone/>
                </a:pPr>
                <a:r>
                  <a:rPr lang="en-US" b="1" dirty="0"/>
                  <a:t>	</a:t>
                </a:r>
                <a:r>
                  <a:rPr lang="en-US" b="1" dirty="0" smtClean="0"/>
                  <a:t>	</a:t>
                </a:r>
                <a:r>
                  <a:rPr lang="el-GR" b="1" dirty="0" smtClean="0"/>
                  <a:t>εσωτερικό γινόμενο διανυσμάτων</a:t>
                </a:r>
              </a:p>
              <a:p>
                <a:pPr marL="342900" lvl="1"/>
                <a:endParaRPr lang="el-GR" sz="1050" dirty="0" smtClean="0"/>
              </a:p>
              <a:p>
                <a:pPr marL="342900" lvl="1"/>
                <a:r>
                  <a:rPr lang="el-GR" dirty="0" smtClean="0"/>
                  <a:t>Έστω δυο διανύσματα </a:t>
                </a:r>
                <a14:m>
                  <m:oMath xmlns:m="http://schemas.openxmlformats.org/officeDocument/2006/math">
                    <m:acc>
                      <m:accPr>
                        <m:chr m:val="⃗"/>
                        <m:ctrlPr>
                          <a:rPr lang="el-GR" i="1" smtClean="0">
                            <a:latin typeface="Cambria Math" panose="02040503050406030204" pitchFamily="18" charset="0"/>
                          </a:rPr>
                        </m:ctrlPr>
                      </m:accPr>
                      <m:e>
                        <m:r>
                          <a:rPr lang="en-US" b="0" i="1" smtClean="0">
                            <a:latin typeface="Cambria Math" panose="02040503050406030204" pitchFamily="18" charset="0"/>
                          </a:rPr>
                          <m:t>𝐴</m:t>
                        </m:r>
                      </m:e>
                    </m:acc>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𝐵</m:t>
                        </m:r>
                      </m:e>
                    </m:acc>
                    <m:r>
                      <a:rPr lang="el-GR" b="0" i="0" smtClean="0">
                        <a:latin typeface="Cambria Math" panose="02040503050406030204" pitchFamily="18" charset="0"/>
                      </a:rPr>
                      <m:t>.</m:t>
                    </m:r>
                  </m:oMath>
                </a14:m>
                <a:r>
                  <a:rPr lang="el-GR" dirty="0" smtClean="0"/>
                  <a:t> Το εσωτερικό τους γινόμενο είναι μια </a:t>
                </a:r>
                <a:r>
                  <a:rPr lang="el-GR" dirty="0" err="1" smtClean="0"/>
                  <a:t>βαθμωτή</a:t>
                </a:r>
                <a:r>
                  <a:rPr lang="el-GR" dirty="0" smtClean="0"/>
                  <a:t> ποσότητα (= αριθμός)</a:t>
                </a:r>
                <a:r>
                  <a:rPr lang="el-GR" dirty="0"/>
                  <a:t/>
                </a:r>
                <a:br>
                  <a:rPr lang="el-GR" dirty="0"/>
                </a:br>
                <a:r>
                  <a:rPr lang="el-GR" dirty="0" smtClean="0"/>
                  <a:t>που ισούται με </a:t>
                </a:r>
                <a:br>
                  <a:rPr lang="el-GR" dirty="0" smtClean="0"/>
                </a:br>
                <a14:m>
                  <m:oMath xmlns:m="http://schemas.openxmlformats.org/officeDocument/2006/math">
                    <m:acc>
                      <m:accPr>
                        <m:chr m:val="⃗"/>
                        <m:ctrlPr>
                          <a:rPr lang="el-GR" b="1" i="1" smtClean="0">
                            <a:latin typeface="Cambria Math" panose="02040503050406030204" pitchFamily="18" charset="0"/>
                            <a:ea typeface="Cambria Math" panose="02040503050406030204" pitchFamily="18" charset="0"/>
                          </a:rPr>
                        </m:ctrlPr>
                      </m:accPr>
                      <m:e>
                        <m:r>
                          <a:rPr lang="el-GR" b="1" i="0" smtClean="0">
                            <a:latin typeface="Cambria Math" panose="02040503050406030204" pitchFamily="18" charset="0"/>
                            <a:ea typeface="Cambria Math" panose="02040503050406030204" pitchFamily="18" charset="0"/>
                          </a:rPr>
                          <m:t>𝚨</m:t>
                        </m:r>
                      </m:e>
                    </m:acc>
                    <m:r>
                      <a:rPr lang="el-GR" b="1" i="1" smtClean="0">
                        <a:latin typeface="Cambria Math" panose="02040503050406030204" pitchFamily="18" charset="0"/>
                        <a:ea typeface="Cambria Math" panose="02040503050406030204" pitchFamily="18" charset="0"/>
                      </a:rPr>
                      <m:t>∙</m:t>
                    </m:r>
                    <m:acc>
                      <m:accPr>
                        <m:chr m:val="⃗"/>
                        <m:ctrlPr>
                          <a:rPr lang="el-GR" b="1" i="1" smtClean="0">
                            <a:latin typeface="Cambria Math" panose="02040503050406030204" pitchFamily="18" charset="0"/>
                            <a:ea typeface="Cambria Math" panose="02040503050406030204" pitchFamily="18" charset="0"/>
                          </a:rPr>
                        </m:ctrlPr>
                      </m:accPr>
                      <m:e>
                        <m:r>
                          <a:rPr lang="el-GR" b="1" i="0" smtClean="0">
                            <a:latin typeface="Cambria Math" panose="02040503050406030204" pitchFamily="18" charset="0"/>
                            <a:ea typeface="Cambria Math" panose="02040503050406030204" pitchFamily="18" charset="0"/>
                          </a:rPr>
                          <m:t>𝚩</m:t>
                        </m:r>
                      </m:e>
                    </m:acc>
                    <m:r>
                      <a:rPr lang="el-GR" b="1" i="1" smtClean="0">
                        <a:latin typeface="Cambria Math" panose="02040503050406030204" pitchFamily="18" charset="0"/>
                        <a:ea typeface="Cambria Math" panose="02040503050406030204" pitchFamily="18" charset="0"/>
                      </a:rPr>
                      <m:t>=|</m:t>
                    </m:r>
                    <m:r>
                      <a:rPr lang="el-GR" b="1" i="0" smtClean="0">
                        <a:latin typeface="Cambria Math" panose="02040503050406030204" pitchFamily="18" charset="0"/>
                        <a:ea typeface="Cambria Math" panose="02040503050406030204" pitchFamily="18" charset="0"/>
                      </a:rPr>
                      <m:t>𝚨</m:t>
                    </m:r>
                    <m:r>
                      <a:rPr lang="el-GR" b="1" i="0" smtClean="0">
                        <a:latin typeface="Cambria Math" panose="02040503050406030204" pitchFamily="18" charset="0"/>
                        <a:ea typeface="Cambria Math" panose="02040503050406030204" pitchFamily="18" charset="0"/>
                      </a:rPr>
                      <m:t>||</m:t>
                    </m:r>
                    <m:r>
                      <a:rPr lang="el-GR" b="1" i="0" smtClean="0">
                        <a:latin typeface="Cambria Math" panose="02040503050406030204" pitchFamily="18" charset="0"/>
                        <a:ea typeface="Cambria Math" panose="02040503050406030204" pitchFamily="18" charset="0"/>
                      </a:rPr>
                      <m:t>𝚩</m:t>
                    </m:r>
                    <m:r>
                      <a:rPr lang="el-GR" b="1" i="0" smtClean="0">
                        <a:latin typeface="Cambria Math" panose="02040503050406030204" pitchFamily="18" charset="0"/>
                        <a:ea typeface="Cambria Math" panose="02040503050406030204" pitchFamily="18" charset="0"/>
                      </a:rPr>
                      <m:t>| </m:t>
                    </m:r>
                    <m:r>
                      <a:rPr lang="en-US" b="1">
                        <a:latin typeface="Cambria Math" panose="02040503050406030204" pitchFamily="18" charset="0"/>
                        <a:ea typeface="Cambria Math" panose="02040503050406030204" pitchFamily="18" charset="0"/>
                      </a:rPr>
                      <m:t>𝐜𝐨𝐬</m:t>
                    </m:r>
                    <m:r>
                      <a:rPr lang="en-US" b="1">
                        <a:latin typeface="Cambria Math" panose="02040503050406030204" pitchFamily="18" charset="0"/>
                        <a:ea typeface="Cambria Math" panose="02040503050406030204" pitchFamily="18" charset="0"/>
                      </a:rPr>
                      <m:t>(</m:t>
                    </m:r>
                    <m:r>
                      <a:rPr lang="el-GR" b="1">
                        <a:latin typeface="Cambria Math" panose="02040503050406030204" pitchFamily="18" charset="0"/>
                        <a:ea typeface="Cambria Math" panose="02040503050406030204" pitchFamily="18" charset="0"/>
                      </a:rPr>
                      <m:t>𝛉</m:t>
                    </m:r>
                    <m:r>
                      <a:rPr lang="el-GR" b="1">
                        <a:latin typeface="Cambria Math" panose="02040503050406030204" pitchFamily="18" charset="0"/>
                        <a:ea typeface="Cambria Math" panose="02040503050406030204" pitchFamily="18" charset="0"/>
                      </a:rPr>
                      <m:t>)</m:t>
                    </m:r>
                  </m:oMath>
                </a14:m>
                <a:endParaRPr lang="el-GR" b="1" dirty="0" smtClean="0"/>
              </a:p>
              <a:p>
                <a:pPr marL="342900" lvl="1"/>
                <a:endParaRPr lang="el-GR" sz="1000" dirty="0" smtClean="0"/>
              </a:p>
              <a:p>
                <a:pPr marL="342900" lvl="1"/>
                <a:r>
                  <a:rPr lang="el-GR" dirty="0" smtClean="0"/>
                  <a:t>Άρα το έργο </a:t>
                </a:r>
                <a:r>
                  <a:rPr lang="en-US" b="1" i="1" dirty="0" smtClean="0"/>
                  <a:t>W</a:t>
                </a:r>
                <a:r>
                  <a:rPr lang="en-US" dirty="0" smtClean="0"/>
                  <a:t> </a:t>
                </a:r>
                <a:r>
                  <a:rPr lang="el-GR" dirty="0" smtClean="0"/>
                  <a:t>μπορεί να γραφεί ως </a:t>
                </a:r>
                <a14:m>
                  <m:oMath xmlns:m="http://schemas.openxmlformats.org/officeDocument/2006/math">
                    <m:acc>
                      <m:accPr>
                        <m:chr m:val="⃗"/>
                        <m:ctrlPr>
                          <a:rPr lang="el-GR" b="1" i="1" smtClean="0">
                            <a:latin typeface="Cambria Math" panose="02040503050406030204" pitchFamily="18" charset="0"/>
                          </a:rPr>
                        </m:ctrlPr>
                      </m:accPr>
                      <m:e>
                        <m:r>
                          <a:rPr lang="en-US" b="1" i="0" smtClean="0">
                            <a:latin typeface="Cambria Math" panose="02040503050406030204" pitchFamily="18" charset="0"/>
                          </a:rPr>
                          <m:t>𝐅</m:t>
                        </m:r>
                      </m:e>
                    </m:acc>
                    <m:r>
                      <a:rPr lang="en-US" b="1" i="1" smtClean="0">
                        <a:latin typeface="Cambria Math" panose="02040503050406030204" pitchFamily="18" charset="0"/>
                      </a:rPr>
                      <m:t> </m:t>
                    </m:r>
                    <m:r>
                      <a:rPr lang="en-US" b="1" i="1" smtClean="0">
                        <a:latin typeface="Cambria Math" panose="02040503050406030204" pitchFamily="18" charset="0"/>
                        <a:ea typeface="Cambria Math" panose="02040503050406030204" pitchFamily="18" charset="0"/>
                      </a:rPr>
                      <m:t>∙</m:t>
                    </m:r>
                    <m:r>
                      <a:rPr lang="el-GR" b="1" i="0" smtClean="0">
                        <a:latin typeface="Cambria Math" panose="02040503050406030204" pitchFamily="18" charset="0"/>
                      </a:rPr>
                      <m:t>𝚫</m:t>
                    </m:r>
                    <m:acc>
                      <m:accPr>
                        <m:chr m:val="⃗"/>
                        <m:ctrlPr>
                          <a:rPr lang="el-GR" b="1" i="1" smtClean="0">
                            <a:latin typeface="Cambria Math" panose="02040503050406030204" pitchFamily="18" charset="0"/>
                          </a:rPr>
                        </m:ctrlPr>
                      </m:accPr>
                      <m:e>
                        <m:r>
                          <a:rPr lang="en-US" b="1" i="1" smtClean="0">
                            <a:latin typeface="Cambria Math" panose="02040503050406030204" pitchFamily="18" charset="0"/>
                          </a:rPr>
                          <m:t>𝒓</m:t>
                        </m:r>
                      </m:e>
                    </m:acc>
                  </m:oMath>
                </a14:m>
                <a:r>
                  <a:rPr lang="el-GR" b="1" dirty="0" smtClean="0"/>
                  <a:t> !</a:t>
                </a:r>
                <a:endParaRPr lang="el-GR" b="1" dirty="0"/>
              </a:p>
              <a:p>
                <a:pPr marL="342900" lvl="1"/>
                <a:endParaRPr lang="el-GR"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50" cy="5105400"/>
              </a:xfrm>
              <a:blipFill rotWithShape="0">
                <a:blip r:embed="rId2"/>
                <a:stretch>
                  <a:fillRect t="-835"/>
                </a:stretch>
              </a:blipFill>
            </p:spPr>
            <p:txBody>
              <a:bodyPr/>
              <a:lstStyle/>
              <a:p>
                <a:r>
                  <a:rPr lang="el-GR">
                    <a:noFill/>
                  </a:rPr>
                  <a:t> </a:t>
                </a:r>
              </a:p>
            </p:txBody>
          </p:sp>
        </mc:Fallback>
      </mc:AlternateContent>
    </p:spTree>
    <p:extLst>
      <p:ext uri="{BB962C8B-B14F-4D97-AF65-F5344CB8AC3E}">
        <p14:creationId xmlns:p14="http://schemas.microsoft.com/office/powerpoint/2010/main" val="276851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Ενέργεια Συστήματος</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50" cy="4635040"/>
              </a:xfrm>
            </p:spPr>
            <p:txBody>
              <a:bodyPr/>
              <a:lstStyle/>
              <a:p>
                <a:r>
                  <a:rPr lang="el-GR" b="1" dirty="0" smtClean="0"/>
                  <a:t>Παράδειγμα</a:t>
                </a:r>
              </a:p>
              <a:p>
                <a:r>
                  <a:rPr lang="el-GR" dirty="0" smtClean="0"/>
                  <a:t>Ένα σωματίδιο στο </a:t>
                </a:r>
                <a:r>
                  <a:rPr lang="en-US" dirty="0" err="1" smtClean="0"/>
                  <a:t>xy</a:t>
                </a:r>
                <a:r>
                  <a:rPr lang="en-US" dirty="0" smtClean="0"/>
                  <a:t> </a:t>
                </a:r>
                <a:r>
                  <a:rPr lang="el-GR" dirty="0" smtClean="0"/>
                  <a:t>επίπεδο υπόκειται σε μετατόπιση </a:t>
                </a:r>
                <a14:m>
                  <m:oMath xmlns:m="http://schemas.openxmlformats.org/officeDocument/2006/math">
                    <m:r>
                      <m:rPr>
                        <m:sty m:val="p"/>
                      </m:rPr>
                      <a:rPr lang="el-GR" b="0" i="0" smtClean="0">
                        <a:latin typeface="Cambria Math" panose="02040503050406030204" pitchFamily="18" charset="0"/>
                      </a:rPr>
                      <m:t>Δ</m:t>
                    </m:r>
                    <m:acc>
                      <m:accPr>
                        <m:chr m:val="⃗"/>
                        <m:ctrlPr>
                          <a:rPr lang="el-GR" b="0" i="1" smtClean="0">
                            <a:latin typeface="Cambria Math" panose="02040503050406030204" pitchFamily="18" charset="0"/>
                          </a:rPr>
                        </m:ctrlPr>
                      </m:accPr>
                      <m:e>
                        <m:r>
                          <a:rPr lang="en-US" b="0" i="1" smtClean="0">
                            <a:latin typeface="Cambria Math" panose="02040503050406030204" pitchFamily="18" charset="0"/>
                          </a:rPr>
                          <m:t>𝑟</m:t>
                        </m:r>
                      </m:e>
                    </m:acc>
                    <m:r>
                      <a:rPr lang="en-US" b="0" i="1" smtClean="0">
                        <a:latin typeface="Cambria Math" panose="02040503050406030204" pitchFamily="18" charset="0"/>
                      </a:rPr>
                      <m:t>=2.0</m:t>
                    </m:r>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𝒊</m:t>
                        </m:r>
                      </m:e>
                    </m:acc>
                    <m:r>
                      <a:rPr lang="en-US" b="0" i="1" smtClean="0">
                        <a:latin typeface="Cambria Math" panose="02040503050406030204" pitchFamily="18" charset="0"/>
                      </a:rPr>
                      <m:t>+3.0</m:t>
                    </m:r>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𝒋</m:t>
                        </m:r>
                      </m:e>
                    </m:acc>
                  </m:oMath>
                </a14:m>
                <a:r>
                  <a:rPr lang="en-US" dirty="0" smtClean="0"/>
                  <a:t> m </a:t>
                </a:r>
                <a:r>
                  <a:rPr lang="el-GR" dirty="0" smtClean="0"/>
                  <a:t>λόγω μιας σταθερής δύναμης </a:t>
                </a:r>
                <a14:m>
                  <m:oMath xmlns:m="http://schemas.openxmlformats.org/officeDocument/2006/math">
                    <m:acc>
                      <m:accPr>
                        <m:chr m:val="⃗"/>
                        <m:ctrlPr>
                          <a:rPr lang="el-GR" i="1" smtClean="0">
                            <a:latin typeface="Cambria Math" panose="02040503050406030204" pitchFamily="18" charset="0"/>
                          </a:rPr>
                        </m:ctrlPr>
                      </m:accPr>
                      <m:e>
                        <m:r>
                          <m:rPr>
                            <m:sty m:val="p"/>
                          </m:rPr>
                          <a:rPr lang="en-US" b="0" i="0" smtClean="0">
                            <a:latin typeface="Cambria Math" panose="02040503050406030204" pitchFamily="18" charset="0"/>
                          </a:rPr>
                          <m:t>F</m:t>
                        </m:r>
                      </m:e>
                    </m:acc>
                    <m:r>
                      <a:rPr lang="en-US" b="0" i="1" smtClean="0">
                        <a:latin typeface="Cambria Math" panose="02040503050406030204" pitchFamily="18" charset="0"/>
                      </a:rPr>
                      <m:t>=5.0</m:t>
                    </m:r>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𝒊</m:t>
                        </m:r>
                      </m:e>
                    </m:acc>
                    <m:r>
                      <a:rPr lang="en-US" b="0" i="1" smtClean="0">
                        <a:latin typeface="Cambria Math" panose="02040503050406030204" pitchFamily="18" charset="0"/>
                      </a:rPr>
                      <m:t>+2.0</m:t>
                    </m:r>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𝒋</m:t>
                        </m:r>
                      </m:e>
                    </m:acc>
                  </m:oMath>
                </a14:m>
                <a:r>
                  <a:rPr lang="en-US" dirty="0" smtClean="0"/>
                  <a:t> N </a:t>
                </a:r>
                <a:r>
                  <a:rPr lang="el-GR" dirty="0" smtClean="0"/>
                  <a:t>που ασκείται στο σωματίδιο. Βρείτε το έργο που παράγεται από τη δύναμη στο σωματίδιο.</a:t>
                </a: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50" cy="4635040"/>
              </a:xfrm>
              <a:blipFill rotWithShape="0">
                <a:blip r:embed="rId2"/>
                <a:stretch>
                  <a:fillRect t="-1053"/>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701280" y="779040"/>
              <a:ext cx="7919280" cy="5162760"/>
            </p14:xfrm>
          </p:contentPart>
        </mc:Choice>
        <mc:Fallback xmlns="">
          <p:pic>
            <p:nvPicPr>
              <p:cNvPr id="4" name="Ink 3"/>
              <p:cNvPicPr/>
              <p:nvPr/>
            </p:nvPicPr>
            <p:blipFill>
              <a:blip r:embed="rId4"/>
              <a:stretch>
                <a:fillRect/>
              </a:stretch>
            </p:blipFill>
            <p:spPr>
              <a:xfrm>
                <a:off x="694440" y="769320"/>
                <a:ext cx="7936560" cy="5182920"/>
              </a:xfrm>
              <a:prstGeom prst="rect">
                <a:avLst/>
              </a:prstGeom>
            </p:spPr>
          </p:pic>
        </mc:Fallback>
      </mc:AlternateContent>
    </p:spTree>
    <p:extLst>
      <p:ext uri="{BB962C8B-B14F-4D97-AF65-F5344CB8AC3E}">
        <p14:creationId xmlns:p14="http://schemas.microsoft.com/office/powerpoint/2010/main" val="2065784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3717792"/>
            <a:ext cx="3042138" cy="2758387"/>
          </a:xfrm>
          <a:prstGeom prst="rect">
            <a:avLst/>
          </a:prstGeom>
        </p:spPr>
      </p:pic>
      <p:sp>
        <p:nvSpPr>
          <p:cNvPr id="2" name="Title 1"/>
          <p:cNvSpPr>
            <a:spLocks noGrp="1"/>
          </p:cNvSpPr>
          <p:nvPr>
            <p:ph type="title"/>
          </p:nvPr>
        </p:nvSpPr>
        <p:spPr/>
        <p:txBody>
          <a:bodyPr>
            <a:normAutofit fontScale="90000"/>
          </a:bodyPr>
          <a:lstStyle/>
          <a:p>
            <a:r>
              <a:rPr lang="el-GR" dirty="0" smtClean="0"/>
              <a:t>Ενέργεια Συστήματος</a:t>
            </a:r>
            <a:endParaRPr lang="el-GR" dirty="0"/>
          </a:p>
        </p:txBody>
      </p:sp>
      <p:sp>
        <p:nvSpPr>
          <p:cNvPr id="3" name="Content Placeholder 2"/>
          <p:cNvSpPr>
            <a:spLocks noGrp="1"/>
          </p:cNvSpPr>
          <p:nvPr>
            <p:ph idx="1"/>
          </p:nvPr>
        </p:nvSpPr>
        <p:spPr>
          <a:xfrm>
            <a:off x="738350" y="1447800"/>
            <a:ext cx="7948450" cy="5028380"/>
          </a:xfrm>
        </p:spPr>
        <p:txBody>
          <a:bodyPr>
            <a:normAutofit/>
          </a:bodyPr>
          <a:lstStyle/>
          <a:p>
            <a:r>
              <a:rPr lang="el-GR" dirty="0" smtClean="0"/>
              <a:t>Η συζήτησή μας αφορούσε έργο υπό σταθερή δύναμη</a:t>
            </a:r>
          </a:p>
          <a:p>
            <a:pPr lvl="1"/>
            <a:r>
              <a:rPr lang="el-GR" dirty="0" smtClean="0"/>
              <a:t>Τι γίνεται όταν η δύναμη είναι μεταβαλλόμενη αλλά η κίνηση εξακολουθεί να είναι ευθύγραμμη;</a:t>
            </a:r>
          </a:p>
          <a:p>
            <a:pPr lvl="1"/>
            <a:r>
              <a:rPr lang="el-GR" dirty="0" smtClean="0"/>
              <a:t>Δεν μπορούμε να χρησιμοποιήσουμε τις εξισώσεις που είδαμε!</a:t>
            </a:r>
          </a:p>
          <a:p>
            <a:pPr lvl="1"/>
            <a:r>
              <a:rPr lang="el-GR" dirty="0" smtClean="0"/>
              <a:t>Ας πούμε ότι μεταβάλλεται μόνο το μέτρο της – τι συμβαίνει τότε?</a:t>
            </a:r>
          </a:p>
          <a:p>
            <a:pPr lvl="1"/>
            <a:endParaRPr lang="el-GR" dirty="0"/>
          </a:p>
          <a:p>
            <a:r>
              <a:rPr lang="el-GR" dirty="0" smtClean="0"/>
              <a:t>Παράδειγμα:</a:t>
            </a:r>
          </a:p>
          <a:p>
            <a:pPr lvl="1"/>
            <a:r>
              <a:rPr lang="el-GR" dirty="0" smtClean="0"/>
              <a:t>Η </a:t>
            </a:r>
            <a:r>
              <a:rPr lang="en-US" dirty="0" smtClean="0"/>
              <a:t>x-</a:t>
            </a:r>
            <a:r>
              <a:rPr lang="el-GR" dirty="0" smtClean="0"/>
              <a:t>συνιστώσα της δύναμης</a:t>
            </a:r>
            <a:br>
              <a:rPr lang="el-GR" dirty="0" smtClean="0"/>
            </a:br>
            <a:r>
              <a:rPr lang="el-GR" dirty="0" smtClean="0"/>
              <a:t>μεταβάλλεται κατά την</a:t>
            </a:r>
            <a:br>
              <a:rPr lang="el-GR" dirty="0" smtClean="0"/>
            </a:br>
            <a:r>
              <a:rPr lang="el-GR" dirty="0" smtClean="0"/>
              <a:t>κίνηση</a:t>
            </a:r>
            <a:endParaRPr lang="en-US" dirty="0"/>
          </a:p>
          <a:p>
            <a:pPr lvl="1"/>
            <a:endParaRPr lang="el-GR" dirty="0" smtClean="0"/>
          </a:p>
        </p:txBody>
      </p:sp>
    </p:spTree>
    <p:extLst>
      <p:ext uri="{BB962C8B-B14F-4D97-AF65-F5344CB8AC3E}">
        <p14:creationId xmlns:p14="http://schemas.microsoft.com/office/powerpoint/2010/main" val="276509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3296160"/>
            <a:ext cx="4005596" cy="3047180"/>
          </a:xfrm>
          <a:prstGeom prst="rect">
            <a:avLst/>
          </a:prstGeom>
        </p:spPr>
      </p:pic>
      <p:sp>
        <p:nvSpPr>
          <p:cNvPr id="2" name="Title 1"/>
          <p:cNvSpPr>
            <a:spLocks noGrp="1"/>
          </p:cNvSpPr>
          <p:nvPr>
            <p:ph type="title"/>
          </p:nvPr>
        </p:nvSpPr>
        <p:spPr/>
        <p:txBody>
          <a:bodyPr>
            <a:normAutofit fontScale="90000"/>
          </a:bodyPr>
          <a:lstStyle/>
          <a:p>
            <a:r>
              <a:rPr lang="el-GR" dirty="0" smtClean="0"/>
              <a:t>Ενέργεια Συστήματος</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719508" cy="4939840"/>
              </a:xfrm>
            </p:spPr>
            <p:txBody>
              <a:bodyPr>
                <a:normAutofit/>
              </a:bodyPr>
              <a:lstStyle/>
              <a:p>
                <a:r>
                  <a:rPr lang="el-GR" dirty="0"/>
                  <a:t>Μ</a:t>
                </a:r>
                <a:r>
                  <a:rPr lang="el-GR" dirty="0" smtClean="0"/>
                  <a:t>πορούμε να θεωρήσουμε τη δύναμη ως </a:t>
                </a:r>
                <a:r>
                  <a:rPr lang="el-GR" b="1" dirty="0" smtClean="0"/>
                  <a:t>τμηματικά</a:t>
                </a:r>
                <a:r>
                  <a:rPr lang="el-GR" dirty="0" smtClean="0"/>
                  <a:t> (για απειροστά μικρά διαστήματα </a:t>
                </a:r>
                <a14:m>
                  <m:oMath xmlns:m="http://schemas.openxmlformats.org/officeDocument/2006/math">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x</m:t>
                    </m:r>
                  </m:oMath>
                </a14:m>
                <a:r>
                  <a:rPr lang="el-GR" dirty="0" smtClean="0"/>
                  <a:t>) σταθερή!</a:t>
                </a:r>
                <a:endParaRPr lang="el-GR" dirty="0"/>
              </a:p>
              <a:p>
                <a:endParaRPr lang="en-US" dirty="0" smtClean="0"/>
              </a:p>
              <a:p>
                <a:r>
                  <a:rPr lang="el-GR" dirty="0" smtClean="0"/>
                  <a:t>Προσέγγιση:</a:t>
                </a:r>
                <a:endParaRPr lang="en-US" dirty="0"/>
              </a:p>
              <a:p>
                <a:pPr lvl="1"/>
                <a:r>
                  <a:rPr lang="el-GR" dirty="0" smtClean="0"/>
                  <a:t>Χωρίζουμε το διάστημα </a:t>
                </a:r>
                <a:br>
                  <a:rPr lang="el-GR" dirty="0" smtClean="0"/>
                </a:br>
                <a:r>
                  <a:rPr lang="el-GR" dirty="0" smtClean="0"/>
                  <a:t>σε</a:t>
                </a:r>
                <a:r>
                  <a:rPr lang="el-GR" dirty="0"/>
                  <a:t> </a:t>
                </a:r>
                <a:r>
                  <a:rPr lang="el-GR" dirty="0" smtClean="0"/>
                  <a:t>μικρά</a:t>
                </a:r>
                <a:r>
                  <a:rPr lang="el-GR" dirty="0"/>
                  <a:t> </a:t>
                </a:r>
                <a:r>
                  <a:rPr lang="el-GR" dirty="0" smtClean="0"/>
                  <a:t>διαστήματα </a:t>
                </a:r>
                <a14:m>
                  <m:oMath xmlns:m="http://schemas.openxmlformats.org/officeDocument/2006/math">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x</m:t>
                    </m:r>
                    <m:r>
                      <a:rPr lang="el-GR" b="0" i="0" smtClean="0">
                        <a:latin typeface="Cambria Math" panose="02040503050406030204" pitchFamily="18" charset="0"/>
                      </a:rPr>
                      <m:t>.</m:t>
                    </m:r>
                  </m:oMath>
                </a14:m>
                <a:endParaRPr lang="el-GR" dirty="0" smtClean="0"/>
              </a:p>
              <a:p>
                <a:pPr lvl="1"/>
                <a:r>
                  <a:rPr lang="el-GR" dirty="0" smtClean="0"/>
                  <a:t>Σε κάθε τέτοιο διάστημα</a:t>
                </a:r>
                <a:br>
                  <a:rPr lang="el-GR" dirty="0" smtClean="0"/>
                </a:br>
                <a:r>
                  <a:rPr lang="el-GR" dirty="0" smtClean="0"/>
                  <a:t>έχουμε έργο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𝑗</m:t>
                        </m:r>
                      </m:sub>
                    </m:sSub>
                  </m:oMath>
                </a14:m>
                <a:r>
                  <a:rPr lang="el-GR" dirty="0" smtClean="0"/>
                  <a:t>, που </a:t>
                </a:r>
                <a:br>
                  <a:rPr lang="el-GR" dirty="0" smtClean="0"/>
                </a:br>
                <a:r>
                  <a:rPr lang="el-GR" dirty="0" smtClean="0"/>
                  <a:t>ισούται με το εμβαδόν</a:t>
                </a:r>
                <a:br>
                  <a:rPr lang="el-GR" dirty="0" smtClean="0"/>
                </a:br>
                <a:r>
                  <a:rPr lang="el-GR" dirty="0" smtClean="0"/>
                  <a:t>του αντίστοιχου </a:t>
                </a:r>
                <a:r>
                  <a:rPr lang="el-GR" dirty="0" err="1" smtClean="0"/>
                  <a:t>παρα</a:t>
                </a:r>
                <a:r>
                  <a:rPr lang="el-GR" dirty="0" smtClean="0"/>
                  <a:t>-</a:t>
                </a:r>
                <a:br>
                  <a:rPr lang="el-GR" dirty="0" smtClean="0"/>
                </a:br>
                <a:r>
                  <a:rPr lang="el-GR" dirty="0" err="1" smtClean="0"/>
                  <a:t>ληλλογράμμου</a:t>
                </a:r>
                <a:r>
                  <a:rPr lang="el-GR" dirty="0" smtClean="0"/>
                  <a:t>.</a:t>
                </a: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719508" cy="4939840"/>
              </a:xfrm>
              <a:blipFill rotWithShape="0">
                <a:blip r:embed="rId3"/>
                <a:stretch>
                  <a:fillRect t="-988" r="-2054"/>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5173560" y="3323520"/>
              <a:ext cx="3002400" cy="3196080"/>
            </p14:xfrm>
          </p:contentPart>
        </mc:Choice>
        <mc:Fallback xmlns="">
          <p:pic>
            <p:nvPicPr>
              <p:cNvPr id="5" name="Ink 4"/>
              <p:cNvPicPr/>
              <p:nvPr/>
            </p:nvPicPr>
            <p:blipFill>
              <a:blip r:embed="rId5"/>
              <a:stretch>
                <a:fillRect/>
              </a:stretch>
            </p:blipFill>
            <p:spPr>
              <a:xfrm>
                <a:off x="5164560" y="3310200"/>
                <a:ext cx="3019320" cy="3220560"/>
              </a:xfrm>
              <a:prstGeom prst="rect">
                <a:avLst/>
              </a:prstGeom>
            </p:spPr>
          </p:pic>
        </mc:Fallback>
      </mc:AlternateContent>
    </p:spTree>
    <p:extLst>
      <p:ext uri="{BB962C8B-B14F-4D97-AF65-F5344CB8AC3E}">
        <p14:creationId xmlns:p14="http://schemas.microsoft.com/office/powerpoint/2010/main" val="157720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dirty="0" smtClean="0"/>
              <a:t>Ενέργεια Συστήματος</a:t>
            </a:r>
          </a:p>
          <a:p>
            <a:endParaRPr lang="el-GR" dirty="0"/>
          </a:p>
          <a:p>
            <a:endParaRPr lang="el-GR" dirty="0"/>
          </a:p>
        </p:txBody>
      </p:sp>
      <p:sp>
        <p:nvSpPr>
          <p:cNvPr id="5" name="TextBox 4"/>
          <p:cNvSpPr txBox="1"/>
          <p:nvPr/>
        </p:nvSpPr>
        <p:spPr>
          <a:xfrm>
            <a:off x="152400" y="4863405"/>
            <a:ext cx="4285172" cy="1061829"/>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a:t>
            </a:r>
            <a:r>
              <a:rPr lang="en-US" sz="1050" dirty="0">
                <a:solidFill>
                  <a:srgbClr val="FF0000"/>
                </a:solidFill>
                <a:latin typeface="Cambria" panose="02040503050406030204" pitchFamily="18" charset="0"/>
              </a:rPr>
              <a:t> </a:t>
            </a:r>
            <a:r>
              <a:rPr lang="el-GR" sz="1050" dirty="0">
                <a:solidFill>
                  <a:srgbClr val="FF0000"/>
                </a:solidFill>
                <a:latin typeface="Cambria" panose="02040503050406030204" pitchFamily="18" charset="0"/>
              </a:rPr>
              <a:t>Στη φυσική, η ενέργεια είναι μια ιδιότητα των αντικειμένων που μπορεί να μεταφερθεί σε άλλα αντικείμενα ή να μετατραπεί σε διάφορες μορφές, αλλά δεν μπορεί να δημιουργηθεί ή να καταστραφεί. Η "ικανότητα ενός συστήματος να παράγει έργο" είναι μια κοινή περιγραφή, αλλά είναι δύσκολο να δοθεί ένας ενιαίος συνολικός ορισμός της ενέργειας, εξαιτίας των πολλών μορφών της.</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 y="1371601"/>
            <a:ext cx="4266121" cy="3491804"/>
          </a:xfrm>
          <a:prstGeom prst="rect">
            <a:avLst/>
          </a:prstGeom>
        </p:spPr>
      </p:pic>
    </p:spTree>
    <p:extLst>
      <p:ext uri="{BB962C8B-B14F-4D97-AF65-F5344CB8AC3E}">
        <p14:creationId xmlns:p14="http://schemas.microsoft.com/office/powerpoint/2010/main" val="25123065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4344" y="3276599"/>
            <a:ext cx="4086225" cy="3022141"/>
          </a:xfrm>
          <a:prstGeom prst="rect">
            <a:avLst/>
          </a:prstGeom>
        </p:spPr>
      </p:pic>
      <p:sp>
        <p:nvSpPr>
          <p:cNvPr id="2" name="Title 1"/>
          <p:cNvSpPr>
            <a:spLocks noGrp="1"/>
          </p:cNvSpPr>
          <p:nvPr>
            <p:ph type="title"/>
          </p:nvPr>
        </p:nvSpPr>
        <p:spPr/>
        <p:txBody>
          <a:bodyPr>
            <a:normAutofit fontScale="90000"/>
          </a:bodyPr>
          <a:lstStyle/>
          <a:p>
            <a:r>
              <a:rPr lang="el-GR" dirty="0" smtClean="0"/>
              <a:t>Ενέργεια Συστήματος</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719508" cy="4939840"/>
              </a:xfrm>
            </p:spPr>
            <p:txBody>
              <a:bodyPr>
                <a:normAutofit/>
              </a:bodyPr>
              <a:lstStyle/>
              <a:p>
                <a:r>
                  <a:rPr lang="el-GR" dirty="0"/>
                  <a:t>Μ</a:t>
                </a:r>
                <a:r>
                  <a:rPr lang="el-GR" dirty="0" smtClean="0"/>
                  <a:t>πορούμε να θεωρήσουμε</a:t>
                </a:r>
                <a:r>
                  <a:rPr lang="en-US" dirty="0" smtClean="0"/>
                  <a:t> </a:t>
                </a:r>
                <a:r>
                  <a:rPr lang="el-GR" dirty="0" smtClean="0"/>
                  <a:t>τη δύναμη ως </a:t>
                </a:r>
                <a:r>
                  <a:rPr lang="el-GR" b="1" dirty="0" smtClean="0"/>
                  <a:t>τμηματικά</a:t>
                </a:r>
                <a:r>
                  <a:rPr lang="el-GR" dirty="0" smtClean="0"/>
                  <a:t> (</a:t>
                </a:r>
                <a:r>
                  <a:rPr lang="el-GR" dirty="0"/>
                  <a:t>για απειροστά μικρά διαστήματα </a:t>
                </a:r>
                <a14:m>
                  <m:oMath xmlns:m="http://schemas.openxmlformats.org/officeDocument/2006/math">
                    <m:r>
                      <m:rPr>
                        <m:sty m:val="p"/>
                      </m:rPr>
                      <a:rPr lang="el-GR">
                        <a:latin typeface="Cambria Math" panose="02040503050406030204" pitchFamily="18" charset="0"/>
                      </a:rPr>
                      <m:t>Δ</m:t>
                    </m:r>
                    <m:r>
                      <m:rPr>
                        <m:sty m:val="p"/>
                      </m:rPr>
                      <a:rPr lang="en-US">
                        <a:latin typeface="Cambria Math" panose="02040503050406030204" pitchFamily="18" charset="0"/>
                      </a:rPr>
                      <m:t>x</m:t>
                    </m:r>
                  </m:oMath>
                </a14:m>
                <a:r>
                  <a:rPr lang="el-GR" dirty="0" smtClean="0"/>
                  <a:t>) σταθερή!</a:t>
                </a:r>
                <a:endParaRPr lang="el-GR" dirty="0"/>
              </a:p>
              <a:p>
                <a:endParaRPr lang="en-US" dirty="0" smtClean="0"/>
              </a:p>
              <a:p>
                <a:r>
                  <a:rPr lang="el-GR" dirty="0" smtClean="0"/>
                  <a:t>Παράδειγμα:</a:t>
                </a:r>
              </a:p>
              <a:p>
                <a:pPr lvl="1"/>
                <a:r>
                  <a:rPr lang="el-GR" dirty="0" smtClean="0"/>
                  <a:t>Το συνολικό έργο </a:t>
                </a:r>
                <a:br>
                  <a:rPr lang="el-GR" dirty="0" smtClean="0"/>
                </a:br>
                <a:r>
                  <a:rPr lang="el-GR" dirty="0" smtClean="0"/>
                  <a:t>είναι </a:t>
                </a:r>
                <a14:m>
                  <m:oMath xmlns:m="http://schemas.openxmlformats.org/officeDocument/2006/math">
                    <m:nary>
                      <m:naryPr>
                        <m:chr m:val="∑"/>
                        <m:supHide m:val="on"/>
                        <m:ctrlPr>
                          <a:rPr lang="el-GR" i="1">
                            <a:latin typeface="Cambria Math" panose="02040503050406030204" pitchFamily="18" charset="0"/>
                          </a:rPr>
                        </m:ctrlPr>
                      </m:naryPr>
                      <m:sub>
                        <m:r>
                          <m:rPr>
                            <m:brk m:alnAt="7"/>
                          </m:rPr>
                          <a:rPr lang="en-US" i="1">
                            <a:latin typeface="Cambria Math" panose="02040503050406030204" pitchFamily="18" charset="0"/>
                          </a:rPr>
                          <m:t>𝑗</m:t>
                        </m:r>
                      </m:sub>
                      <m:sup/>
                      <m:e>
                        <m:sSub>
                          <m:sSubPr>
                            <m:ctrlPr>
                              <a:rPr lang="el-GR" i="1">
                                <a:latin typeface="Cambria Math" panose="02040503050406030204" pitchFamily="18" charset="0"/>
                              </a:rPr>
                            </m:ctrlPr>
                          </m:sSubPr>
                          <m:e>
                            <m:r>
                              <a:rPr lang="en-US" i="1">
                                <a:latin typeface="Cambria Math" panose="02040503050406030204" pitchFamily="18" charset="0"/>
                              </a:rPr>
                              <m:t>𝑊</m:t>
                            </m:r>
                          </m:e>
                          <m:sub>
                            <m:r>
                              <a:rPr lang="en-US" i="1">
                                <a:latin typeface="Cambria Math" panose="02040503050406030204" pitchFamily="18" charset="0"/>
                              </a:rPr>
                              <m:t>𝑗</m:t>
                            </m:r>
                          </m:sub>
                        </m:sSub>
                      </m:e>
                    </m:nary>
                  </m:oMath>
                </a14:m>
                <a:endParaRPr lang="en-US" dirty="0"/>
              </a:p>
              <a:p>
                <a:pPr lvl="1"/>
                <a:r>
                  <a:rPr lang="el-GR" dirty="0" smtClean="0"/>
                  <a:t>Όταν τα διαστήματα</a:t>
                </a:r>
                <a:br>
                  <a:rPr lang="el-GR" dirty="0" smtClean="0"/>
                </a:br>
                <a:r>
                  <a:rPr lang="el-GR" dirty="0" smtClean="0"/>
                  <a:t>γίνονται απειροστά μικρά </a:t>
                </a:r>
                <a:r>
                  <a:rPr lang="en-US" dirty="0" smtClean="0"/>
                  <a:t/>
                </a:r>
                <a:br>
                  <a:rPr lang="en-US" dirty="0" smtClean="0"/>
                </a:br>
                <a14:m>
                  <m:oMath xmlns:m="http://schemas.openxmlformats.org/officeDocument/2006/math">
                    <m:r>
                      <a:rPr lang="el-GR" b="0" i="1" smtClean="0">
                        <a:latin typeface="Cambria Math" panose="02040503050406030204" pitchFamily="18" charset="0"/>
                      </a:rPr>
                      <m:t>(</m:t>
                    </m:r>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x</m:t>
                    </m:r>
                    <m:r>
                      <a:rPr lang="en-US" b="0" i="0" smtClean="0">
                        <a:latin typeface="Cambria Math" panose="02040503050406030204" pitchFamily="18" charset="0"/>
                      </a:rPr>
                      <m:t>→0)</m:t>
                    </m:r>
                  </m:oMath>
                </a14:m>
                <a:r>
                  <a:rPr lang="el-GR" dirty="0" smtClean="0"/>
                  <a:t>, τότε το συνολικό</a:t>
                </a:r>
                <a:r>
                  <a:rPr lang="en-US" dirty="0" smtClean="0"/>
                  <a:t/>
                </a:r>
                <a:br>
                  <a:rPr lang="en-US" dirty="0" smtClean="0"/>
                </a:br>
                <a:r>
                  <a:rPr lang="el-GR" dirty="0" smtClean="0"/>
                  <a:t>έργο ισούται με το</a:t>
                </a:r>
                <a:r>
                  <a:rPr lang="en-US" dirty="0" smtClean="0"/>
                  <a:t> </a:t>
                </a:r>
                <a:r>
                  <a:rPr lang="el-GR" dirty="0" err="1" smtClean="0"/>
                  <a:t>εμβα</a:t>
                </a:r>
                <a:r>
                  <a:rPr lang="en-US" dirty="0" smtClean="0"/>
                  <a:t>-</a:t>
                </a:r>
                <a:br>
                  <a:rPr lang="en-US" dirty="0" smtClean="0"/>
                </a:br>
                <a:r>
                  <a:rPr lang="el-GR" dirty="0" err="1" smtClean="0"/>
                  <a:t>δόν</a:t>
                </a:r>
                <a:r>
                  <a:rPr lang="el-GR" dirty="0" smtClean="0"/>
                  <a:t> κάτω από την</a:t>
                </a:r>
                <a:r>
                  <a:rPr lang="en-US" dirty="0" smtClean="0"/>
                  <a:t> </a:t>
                </a:r>
                <a:r>
                  <a:rPr lang="el-GR" dirty="0" err="1" smtClean="0"/>
                  <a:t>καμπύ</a:t>
                </a:r>
                <a:r>
                  <a:rPr lang="en-US" dirty="0" smtClean="0"/>
                  <a:t>-</a:t>
                </a:r>
                <a:br>
                  <a:rPr lang="en-US" dirty="0" smtClean="0"/>
                </a:br>
                <a:r>
                  <a:rPr lang="el-GR" dirty="0" err="1" smtClean="0"/>
                  <a:t>λη</a:t>
                </a:r>
                <a:r>
                  <a:rPr lang="el-GR" dirty="0" smtClean="0"/>
                  <a:t>!</a:t>
                </a: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719508" cy="4939840"/>
              </a:xfrm>
              <a:blipFill rotWithShape="0">
                <a:blip r:embed="rId3"/>
                <a:stretch>
                  <a:fillRect t="-988"/>
                </a:stretch>
              </a:blipFill>
            </p:spPr>
            <p:txBody>
              <a:bodyPr/>
              <a:lstStyle/>
              <a:p>
                <a:r>
                  <a:rPr lang="el-GR">
                    <a:noFill/>
                  </a:rPr>
                  <a:t> </a:t>
                </a:r>
              </a:p>
            </p:txBody>
          </p:sp>
        </mc:Fallback>
      </mc:AlternateContent>
    </p:spTree>
    <p:extLst>
      <p:ext uri="{BB962C8B-B14F-4D97-AF65-F5344CB8AC3E}">
        <p14:creationId xmlns:p14="http://schemas.microsoft.com/office/powerpoint/2010/main" val="400382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Ενέργεια Συστήματος</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600200"/>
                <a:ext cx="7719508" cy="4711240"/>
              </a:xfrm>
            </p:spPr>
            <p:txBody>
              <a:bodyPr>
                <a:normAutofit/>
              </a:bodyPr>
              <a:lstStyle/>
              <a:p>
                <a:r>
                  <a:rPr lang="el-GR" dirty="0" smtClean="0"/>
                  <a:t>Με</a:t>
                </a:r>
                <a:r>
                  <a:rPr lang="en-US" dirty="0"/>
                  <a:t> </a:t>
                </a:r>
                <a:r>
                  <a:rPr lang="el-GR" dirty="0" smtClean="0"/>
                  <a:t>μαθηματικά, </a:t>
                </a:r>
                <a:endParaRPr lang="en-US" dirty="0" smtClean="0"/>
              </a:p>
              <a:p>
                <a:pPr marL="6858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lim</m:t>
                              </m:r>
                            </m:e>
                            <m:lim>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x</m:t>
                              </m:r>
                              <m:r>
                                <a:rPr lang="en-US" b="0" i="0" smtClean="0">
                                  <a:latin typeface="Cambria Math" panose="02040503050406030204" pitchFamily="18" charset="0"/>
                                </a:rPr>
                                <m:t>→0</m:t>
                              </m:r>
                            </m:lim>
                          </m:limLow>
                        </m:fName>
                        <m:e>
                          <m:nary>
                            <m:naryPr>
                              <m:chr m:val="∑"/>
                              <m:ctrlPr>
                                <a:rPr lang="en-US" b="0" i="1" smtClean="0">
                                  <a:latin typeface="Cambria Math" panose="02040503050406030204" pitchFamily="18" charset="0"/>
                                </a:rPr>
                              </m:ctrlPr>
                            </m:naryPr>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𝑓</m:t>
                                  </m:r>
                                </m:sub>
                              </m:s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𝑥</m:t>
                                  </m:r>
                                </m:sub>
                              </m:sSub>
                              <m:r>
                                <m:rPr>
                                  <m:sty m:val="p"/>
                                </m:rPr>
                                <a:rPr lang="el-GR" b="0" i="0" smtClean="0">
                                  <a:latin typeface="Cambria Math" panose="02040503050406030204" pitchFamily="18" charset="0"/>
                                </a:rPr>
                                <m:t>Δ</m:t>
                              </m:r>
                              <m:r>
                                <a:rPr lang="en-US" b="0" i="1" smtClean="0">
                                  <a:latin typeface="Cambria Math" panose="02040503050406030204" pitchFamily="18" charset="0"/>
                                </a:rPr>
                                <m:t>𝑥</m:t>
                              </m:r>
                            </m:e>
                          </m:nary>
                          <m:r>
                            <a:rPr lang="en-US" b="0" i="1" smtClean="0">
                              <a:latin typeface="Cambria Math" panose="02040503050406030204" pitchFamily="18" charset="0"/>
                            </a:rPr>
                            <m:t>=</m:t>
                          </m:r>
                        </m:e>
                      </m:func>
                      <m:nary>
                        <m:naryPr>
                          <m:ctrlPr>
                            <a:rPr lang="en-US" b="0" i="1" smtClean="0">
                              <a:latin typeface="Cambria Math" panose="02040503050406030204" pitchFamily="18" charset="0"/>
                            </a:rPr>
                          </m:ctrlPr>
                        </m:naryPr>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𝑓</m:t>
                              </m:r>
                            </m:sub>
                          </m:s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𝑥</m:t>
                              </m:r>
                            </m:sub>
                          </m:sSub>
                          <m:r>
                            <a:rPr lang="en-US" b="0" i="1" smtClean="0">
                              <a:latin typeface="Cambria Math" panose="02040503050406030204" pitchFamily="18" charset="0"/>
                            </a:rPr>
                            <m:t>𝑑𝑥</m:t>
                          </m:r>
                        </m:e>
                      </m:nary>
                      <m:r>
                        <a:rPr lang="en-US" b="0" i="1" smtClean="0">
                          <a:latin typeface="Cambria Math" panose="02040503050406030204" pitchFamily="18" charset="0"/>
                        </a:rPr>
                        <m:t>=</m:t>
                      </m:r>
                      <m:nary>
                        <m:naryPr>
                          <m:limLoc m:val="undOvr"/>
                          <m:subHide m:val="on"/>
                          <m:supHide m:val="on"/>
                          <m:ctrlPr>
                            <a:rPr lang="en-US" b="0" i="1" smtClean="0">
                              <a:latin typeface="Cambria Math" panose="02040503050406030204" pitchFamily="18" charset="0"/>
                            </a:rPr>
                          </m:ctrlPr>
                        </m:naryPr>
                        <m:sub/>
                        <m:sup/>
                        <m:e>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𝑥</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𝑑</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𝑥</m:t>
                              </m:r>
                            </m:e>
                          </m:acc>
                        </m:e>
                      </m:nary>
                    </m:oMath>
                  </m:oMathPara>
                </a14:m>
                <a:endParaRPr lang="el-GR"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600200"/>
                <a:ext cx="7719508" cy="4711240"/>
              </a:xfrm>
              <a:blipFill rotWithShape="0">
                <a:blip r:embed="rId2"/>
                <a:stretch>
                  <a:fillRect t="-1036"/>
                </a:stretch>
              </a:blipFill>
            </p:spPr>
            <p:txBody>
              <a:bodyPr/>
              <a:lstStyle/>
              <a:p>
                <a:r>
                  <a:rPr lang="el-GR">
                    <a:noFill/>
                  </a:rPr>
                  <a:t> </a:t>
                </a:r>
              </a:p>
            </p:txBody>
          </p:sp>
        </mc:Fallback>
      </mc:AlternateContent>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350" y="3657600"/>
            <a:ext cx="3659186" cy="278365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6288" y="3657600"/>
            <a:ext cx="3763770" cy="2783655"/>
          </a:xfrm>
          <a:prstGeom prst="rect">
            <a:avLst/>
          </a:prstGeom>
        </p:spPr>
      </p:pic>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6321960" y="2231640"/>
              <a:ext cx="1293120" cy="733320"/>
            </p14:xfrm>
          </p:contentPart>
        </mc:Choice>
        <mc:Fallback xmlns="">
          <p:pic>
            <p:nvPicPr>
              <p:cNvPr id="6" name="Ink 5"/>
              <p:cNvPicPr/>
              <p:nvPr/>
            </p:nvPicPr>
            <p:blipFill>
              <a:blip r:embed="rId6"/>
              <a:stretch>
                <a:fillRect/>
              </a:stretch>
            </p:blipFill>
            <p:spPr>
              <a:xfrm>
                <a:off x="6319440" y="2225520"/>
                <a:ext cx="1299600" cy="741960"/>
              </a:xfrm>
              <a:prstGeom prst="rect">
                <a:avLst/>
              </a:prstGeom>
            </p:spPr>
          </p:pic>
        </mc:Fallback>
      </mc:AlternateContent>
    </p:spTree>
    <p:extLst>
      <p:ext uri="{BB962C8B-B14F-4D97-AF65-F5344CB8AC3E}">
        <p14:creationId xmlns:p14="http://schemas.microsoft.com/office/powerpoint/2010/main" val="394319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Ενέργεια Συστήματος</a:t>
            </a:r>
            <a:endParaRPr lang="el-GR" dirty="0"/>
          </a:p>
        </p:txBody>
      </p:sp>
      <p:sp>
        <p:nvSpPr>
          <p:cNvPr id="3" name="Content Placeholder 2"/>
          <p:cNvSpPr>
            <a:spLocks noGrp="1"/>
          </p:cNvSpPr>
          <p:nvPr>
            <p:ph idx="1"/>
          </p:nvPr>
        </p:nvSpPr>
        <p:spPr>
          <a:xfrm>
            <a:off x="738350" y="1371600"/>
            <a:ext cx="7719508" cy="4921200"/>
          </a:xfrm>
        </p:spPr>
        <p:txBody>
          <a:bodyPr>
            <a:normAutofit/>
          </a:bodyPr>
          <a:lstStyle/>
          <a:p>
            <a:r>
              <a:rPr lang="el-GR" b="1" u="sng" dirty="0" smtClean="0"/>
              <a:t>Παράδειγμα:</a:t>
            </a:r>
          </a:p>
          <a:p>
            <a:r>
              <a:rPr lang="el-GR" dirty="0" smtClean="0"/>
              <a:t>Μια δύναμη ασκείται σε ένα σωματίδιο, η οποία μεταβάλλεται με την απόσταση, όπως στο Σχήμα.</a:t>
            </a:r>
            <a:r>
              <a:rPr lang="el-GR" dirty="0"/>
              <a:t/>
            </a:r>
            <a:br>
              <a:rPr lang="el-GR" dirty="0"/>
            </a:br>
            <a:r>
              <a:rPr lang="el-GR" dirty="0" smtClean="0"/>
              <a:t>Υπολογίστε το έργο που παράγεται από τη δύναμη στο σωματίδιο όταν αυτό κινείται από </a:t>
            </a:r>
            <a:r>
              <a:rPr lang="en-US" dirty="0" smtClean="0"/>
              <a:t>x=0 </a:t>
            </a:r>
            <a:r>
              <a:rPr lang="el-GR" dirty="0" smtClean="0"/>
              <a:t>ως </a:t>
            </a:r>
            <a:r>
              <a:rPr lang="en-US" dirty="0" smtClean="0"/>
              <a:t>x=6 cm.</a:t>
            </a:r>
            <a:endParaRPr lang="el-GR"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4566" y="3810000"/>
            <a:ext cx="4358422" cy="2678131"/>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4518000" y="5956200"/>
              <a:ext cx="3325680" cy="166320"/>
            </p14:xfrm>
          </p:contentPart>
        </mc:Choice>
        <mc:Fallback xmlns="">
          <p:pic>
            <p:nvPicPr>
              <p:cNvPr id="4" name="Ink 3"/>
              <p:cNvPicPr/>
              <p:nvPr/>
            </p:nvPicPr>
            <p:blipFill>
              <a:blip r:embed="rId4"/>
              <a:stretch>
                <a:fillRect/>
              </a:stretch>
            </p:blipFill>
            <p:spPr>
              <a:xfrm>
                <a:off x="4514400" y="5947560"/>
                <a:ext cx="3338640" cy="178200"/>
              </a:xfrm>
              <a:prstGeom prst="rect">
                <a:avLst/>
              </a:prstGeom>
            </p:spPr>
          </p:pic>
        </mc:Fallback>
      </mc:AlternateContent>
    </p:spTree>
    <p:extLst>
      <p:ext uri="{BB962C8B-B14F-4D97-AF65-F5344CB8AC3E}">
        <p14:creationId xmlns:p14="http://schemas.microsoft.com/office/powerpoint/2010/main" val="6247870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Ενέργεια Συστήματος</a:t>
            </a:r>
            <a:endParaRPr lang="el-GR" dirty="0"/>
          </a:p>
        </p:txBody>
      </p:sp>
      <p:sp>
        <p:nvSpPr>
          <p:cNvPr id="3" name="Content Placeholder 2"/>
          <p:cNvSpPr>
            <a:spLocks noGrp="1"/>
          </p:cNvSpPr>
          <p:nvPr>
            <p:ph idx="1"/>
          </p:nvPr>
        </p:nvSpPr>
        <p:spPr>
          <a:xfrm>
            <a:off x="738350" y="1371600"/>
            <a:ext cx="7719508" cy="4921200"/>
          </a:xfrm>
        </p:spPr>
        <p:txBody>
          <a:bodyPr>
            <a:normAutofit/>
          </a:bodyPr>
          <a:lstStyle/>
          <a:p>
            <a:r>
              <a:rPr lang="el-GR" b="1" u="sng" dirty="0" smtClean="0"/>
              <a:t>Παράδειγμα – Λύση:</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4566" y="3810000"/>
            <a:ext cx="4358422" cy="2678131"/>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785520" y="1951200"/>
              <a:ext cx="7891560" cy="4230720"/>
            </p14:xfrm>
          </p:contentPart>
        </mc:Choice>
        <mc:Fallback xmlns="">
          <p:pic>
            <p:nvPicPr>
              <p:cNvPr id="4" name="Ink 3"/>
              <p:cNvPicPr/>
              <p:nvPr/>
            </p:nvPicPr>
            <p:blipFill>
              <a:blip r:embed="rId4"/>
              <a:stretch>
                <a:fillRect/>
              </a:stretch>
            </p:blipFill>
            <p:spPr>
              <a:xfrm>
                <a:off x="777600" y="1941120"/>
                <a:ext cx="7909560" cy="4252320"/>
              </a:xfrm>
              <a:prstGeom prst="rect">
                <a:avLst/>
              </a:prstGeom>
            </p:spPr>
          </p:pic>
        </mc:Fallback>
      </mc:AlternateContent>
    </p:spTree>
    <p:extLst>
      <p:ext uri="{BB962C8B-B14F-4D97-AF65-F5344CB8AC3E}">
        <p14:creationId xmlns:p14="http://schemas.microsoft.com/office/powerpoint/2010/main" val="38553824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9487" r="32234" b="76139"/>
          <a:stretch/>
        </p:blipFill>
        <p:spPr>
          <a:xfrm>
            <a:off x="3736792" y="4673600"/>
            <a:ext cx="4914902" cy="1828800"/>
          </a:xfrm>
          <a:prstGeom prst="rect">
            <a:avLst/>
          </a:prstGeom>
        </p:spPr>
      </p:pic>
      <p:sp>
        <p:nvSpPr>
          <p:cNvPr id="2" name="Title 1"/>
          <p:cNvSpPr>
            <a:spLocks noGrp="1"/>
          </p:cNvSpPr>
          <p:nvPr>
            <p:ph type="title"/>
          </p:nvPr>
        </p:nvSpPr>
        <p:spPr/>
        <p:txBody>
          <a:bodyPr>
            <a:normAutofit fontScale="90000"/>
          </a:bodyPr>
          <a:lstStyle/>
          <a:p>
            <a:r>
              <a:rPr lang="el-GR" dirty="0" smtClean="0"/>
              <a:t>Ενέργεια Συστήματος</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49" y="1290914"/>
                <a:ext cx="7938925" cy="5186086"/>
              </a:xfrm>
            </p:spPr>
            <p:txBody>
              <a:bodyPr>
                <a:normAutofit/>
              </a:bodyPr>
              <a:lstStyle/>
              <a:p>
                <a:r>
                  <a:rPr lang="el-GR" b="1" dirty="0" smtClean="0"/>
                  <a:t> Δύναμη ελατηρίου </a:t>
                </a:r>
                <a:endParaRPr lang="en-US" dirty="0"/>
              </a:p>
              <a:p>
                <a:pPr lvl="1"/>
                <a:r>
                  <a:rPr lang="el-GR" dirty="0"/>
                  <a:t>Σ</a:t>
                </a:r>
                <a:r>
                  <a:rPr lang="el-GR" dirty="0" smtClean="0"/>
                  <a:t>ύστημα =</a:t>
                </a:r>
                <a:r>
                  <a:rPr lang="en-US" dirty="0" smtClean="0"/>
                  <a:t>=</a:t>
                </a:r>
                <a:r>
                  <a:rPr lang="el-GR" dirty="0" smtClean="0"/>
                  <a:t> σώμα</a:t>
                </a:r>
                <a:r>
                  <a:rPr lang="en-US" dirty="0" smtClean="0"/>
                  <a:t> </a:t>
                </a:r>
                <a:r>
                  <a:rPr lang="el-GR" dirty="0" smtClean="0"/>
                  <a:t>δεμένο στο ελατήριο</a:t>
                </a:r>
                <a:endParaRPr lang="en-US" dirty="0" smtClean="0"/>
              </a:p>
              <a:p>
                <a:pPr lvl="1"/>
                <a:r>
                  <a:rPr lang="el-GR" dirty="0" smtClean="0"/>
                  <a:t>Δύναμη </a:t>
                </a:r>
                <a14:m>
                  <m:oMath xmlns:m="http://schemas.openxmlformats.org/officeDocument/2006/math">
                    <m:sSub>
                      <m:sSubPr>
                        <m:ctrlPr>
                          <a:rPr lang="en-US" i="1">
                            <a:latin typeface="Cambria Math" panose="02040503050406030204" pitchFamily="18" charset="0"/>
                            <a:sym typeface="Wingdings" panose="05000000000000000000" pitchFamily="2" charset="2"/>
                          </a:rPr>
                        </m:ctrlPr>
                      </m:sSubPr>
                      <m:e>
                        <m:acc>
                          <m:accPr>
                            <m:chr m:val="⃗"/>
                            <m:ctrlPr>
                              <a:rPr lang="el-GR" i="1">
                                <a:latin typeface="Cambria Math" panose="02040503050406030204" pitchFamily="18" charset="0"/>
                                <a:sym typeface="Wingdings" panose="05000000000000000000" pitchFamily="2" charset="2"/>
                              </a:rPr>
                            </m:ctrlPr>
                          </m:accPr>
                          <m:e>
                            <m:r>
                              <a:rPr lang="en-US" i="1">
                                <a:latin typeface="Cambria Math" panose="02040503050406030204" pitchFamily="18" charset="0"/>
                                <a:sym typeface="Wingdings" panose="05000000000000000000" pitchFamily="2" charset="2"/>
                              </a:rPr>
                              <m:t>𝐹</m:t>
                            </m:r>
                          </m:e>
                        </m:acc>
                      </m:e>
                      <m:sub>
                        <m:r>
                          <a:rPr lang="en-US" i="1">
                            <a:latin typeface="Cambria Math" panose="02040503050406030204" pitchFamily="18" charset="0"/>
                            <a:sym typeface="Wingdings" panose="05000000000000000000" pitchFamily="2" charset="2"/>
                          </a:rPr>
                          <m:t>𝑠</m:t>
                        </m:r>
                      </m:sub>
                    </m:sSub>
                  </m:oMath>
                </a14:m>
                <a:r>
                  <a:rPr lang="en-US" dirty="0" smtClean="0"/>
                  <a:t> </a:t>
                </a:r>
                <a:r>
                  <a:rPr lang="el-GR" dirty="0" smtClean="0"/>
                  <a:t>εγείρεται επάνω στο σώμα από το ελατήριο όταν το τελευταίο εκτείνεται ή συμπιέζεται</a:t>
                </a:r>
              </a:p>
              <a:p>
                <a:pPr lvl="1"/>
                <a:r>
                  <a:rPr lang="el-GR" dirty="0" smtClean="0"/>
                  <a:t>Η δύναμη μεταβάλλεται ανάλογα με τη απομάκρυνση από τη θέση ισορροπίας</a:t>
                </a:r>
              </a:p>
              <a:p>
                <a:pPr lvl="1"/>
                <a:r>
                  <a:rPr lang="el-GR" dirty="0" smtClean="0"/>
                  <a:t>Δύναμη ελατηρίου στο σώμα: </a:t>
                </a:r>
                <a:r>
                  <a:rPr lang="el-GR" b="1" i="1" dirty="0" smtClean="0"/>
                  <a:t>Νόμος του </a:t>
                </a:r>
                <a:r>
                  <a:rPr lang="en-US" b="1" i="1" dirty="0" smtClean="0"/>
                  <a:t>Hooke</a:t>
                </a:r>
                <a:endParaRPr lang="el-GR" dirty="0" smtClean="0"/>
              </a:p>
              <a:p>
                <a:pPr marL="365760" lvl="1" indent="0">
                  <a:buNone/>
                </a:pPr>
                <a:endParaRPr lang="en-US" sz="1600" dirty="0" smtClean="0"/>
              </a:p>
              <a:p>
                <a:pPr marL="365760" lvl="1" indent="0">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𝐹</m:t>
                          </m:r>
                        </m:e>
                        <m:sub>
                          <m:r>
                            <a:rPr lang="en-US" sz="2400" b="0" i="1" smtClean="0">
                              <a:latin typeface="Cambria Math" panose="02040503050406030204" pitchFamily="18" charset="0"/>
                            </a:rPr>
                            <m:t>𝑠</m:t>
                          </m:r>
                        </m:sub>
                      </m:sSub>
                      <m:r>
                        <a:rPr lang="en-US" sz="2400" b="0" i="1" smtClean="0">
                          <a:latin typeface="Cambria Math" panose="02040503050406030204" pitchFamily="18" charset="0"/>
                        </a:rPr>
                        <m:t>=−</m:t>
                      </m:r>
                      <m:r>
                        <a:rPr lang="en-US" sz="2400" b="0" i="1" smtClean="0">
                          <a:latin typeface="Cambria Math" panose="02040503050406030204" pitchFamily="18" charset="0"/>
                        </a:rPr>
                        <m:t>𝑘𝑥</m:t>
                      </m:r>
                    </m:oMath>
                  </m:oMathPara>
                </a14:m>
                <a:r>
                  <a:rPr lang="el-GR" sz="1800" b="0" dirty="0" smtClean="0"/>
                  <a:t/>
                </a:r>
                <a:br>
                  <a:rPr lang="el-GR" sz="1800" b="0" dirty="0" smtClean="0"/>
                </a:br>
                <a:endParaRPr lang="el-GR" sz="1800" b="0" dirty="0" smtClean="0"/>
              </a:p>
              <a:p>
                <a:pPr marL="365760" lvl="1" indent="0">
                  <a:buNone/>
                </a:pPr>
                <a:endParaRPr lang="el-GR" sz="11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49" y="1290914"/>
                <a:ext cx="7938925" cy="5186086"/>
              </a:xfrm>
              <a:blipFill rotWithShape="0">
                <a:blip r:embed="rId4"/>
                <a:stretch>
                  <a:fillRect t="-940" r="-691"/>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6324120" y="4465800"/>
              <a:ext cx="1784160" cy="1608120"/>
            </p14:xfrm>
          </p:contentPart>
        </mc:Choice>
        <mc:Fallback xmlns="">
          <p:pic>
            <p:nvPicPr>
              <p:cNvPr id="4" name="Ink 3"/>
              <p:cNvPicPr/>
              <p:nvPr/>
            </p:nvPicPr>
            <p:blipFill>
              <a:blip r:embed="rId6"/>
              <a:stretch>
                <a:fillRect/>
              </a:stretch>
            </p:blipFill>
            <p:spPr>
              <a:xfrm>
                <a:off x="6312960" y="4456080"/>
                <a:ext cx="1806480" cy="1628640"/>
              </a:xfrm>
              <a:prstGeom prst="rect">
                <a:avLst/>
              </a:prstGeom>
            </p:spPr>
          </p:pic>
        </mc:Fallback>
      </mc:AlternateContent>
    </p:spTree>
    <p:extLst>
      <p:ext uri="{BB962C8B-B14F-4D97-AF65-F5344CB8AC3E}">
        <p14:creationId xmlns:p14="http://schemas.microsoft.com/office/powerpoint/2010/main" val="66101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Ενέργεια Συστήματος</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49" y="1371600"/>
                <a:ext cx="7938925" cy="5334000"/>
              </a:xfrm>
            </p:spPr>
            <p:txBody>
              <a:bodyPr>
                <a:normAutofit/>
              </a:bodyPr>
              <a:lstStyle/>
              <a:p>
                <a:r>
                  <a:rPr lang="el-GR" sz="3000" b="1" dirty="0" smtClean="0"/>
                  <a:t> </a:t>
                </a:r>
                <a:r>
                  <a:rPr lang="el-GR" b="1" dirty="0" smtClean="0"/>
                  <a:t>Δύναμη ελατηρίου</a:t>
                </a:r>
                <a:endParaRPr lang="el-GR" dirty="0"/>
              </a:p>
              <a:p>
                <a:endParaRPr lang="el-GR" sz="1200" dirty="0"/>
              </a:p>
              <a:p>
                <a:pPr lvl="1"/>
                <a:r>
                  <a:rPr lang="el-GR" dirty="0" smtClean="0"/>
                  <a:t>Η τιμή της σταθεράς </a:t>
                </a:r>
                <a14:m>
                  <m:oMath xmlns:m="http://schemas.openxmlformats.org/officeDocument/2006/math">
                    <m:r>
                      <a:rPr lang="en-US" i="1">
                        <a:latin typeface="Cambria Math" panose="02040503050406030204" pitchFamily="18" charset="0"/>
                      </a:rPr>
                      <m:t>𝑘</m:t>
                    </m:r>
                  </m:oMath>
                </a14:m>
                <a:r>
                  <a:rPr lang="en-US" dirty="0" smtClean="0"/>
                  <a:t> </a:t>
                </a:r>
                <a:r>
                  <a:rPr lang="el-GR" dirty="0" smtClean="0"/>
                  <a:t>είναι μια ένδειξη της σκληρότητας του ελατηρίου</a:t>
                </a:r>
              </a:p>
              <a:p>
                <a:pPr lvl="1"/>
                <a:endParaRPr lang="el-GR" sz="1200" dirty="0" smtClean="0"/>
              </a:p>
              <a:p>
                <a:pPr lvl="2"/>
                <a:r>
                  <a:rPr lang="el-GR" sz="2200" b="0" dirty="0" smtClean="0"/>
                  <a:t>Μεγάλο </a:t>
                </a:r>
                <a14:m>
                  <m:oMath xmlns:m="http://schemas.openxmlformats.org/officeDocument/2006/math">
                    <m:r>
                      <a:rPr lang="en-US" sz="2200" i="1">
                        <a:latin typeface="Cambria Math" panose="02040503050406030204" pitchFamily="18" charset="0"/>
                      </a:rPr>
                      <m:t>𝑘</m:t>
                    </m:r>
                  </m:oMath>
                </a14:m>
                <a:r>
                  <a:rPr lang="en-US" sz="2200" b="0" dirty="0" smtClean="0"/>
                  <a:t> </a:t>
                </a:r>
                <a:r>
                  <a:rPr lang="en-US" sz="2200" b="0" dirty="0" smtClean="0">
                    <a:sym typeface="Wingdings" panose="05000000000000000000" pitchFamily="2" charset="2"/>
                  </a:rPr>
                  <a:t> </a:t>
                </a:r>
                <a:r>
                  <a:rPr lang="el-GR" sz="2200" b="0" dirty="0" smtClean="0">
                    <a:sym typeface="Wingdings" panose="05000000000000000000" pitchFamily="2" charset="2"/>
                  </a:rPr>
                  <a:t>σκληρό ελατήριο</a:t>
                </a:r>
              </a:p>
              <a:p>
                <a:pPr lvl="2"/>
                <a:r>
                  <a:rPr lang="el-GR" sz="2200" dirty="0" smtClean="0">
                    <a:sym typeface="Wingdings" panose="05000000000000000000" pitchFamily="2" charset="2"/>
                  </a:rPr>
                  <a:t>Μικρό </a:t>
                </a:r>
                <a14:m>
                  <m:oMath xmlns:m="http://schemas.openxmlformats.org/officeDocument/2006/math">
                    <m:r>
                      <a:rPr lang="en-US" sz="2200" i="1">
                        <a:latin typeface="Cambria Math" panose="02040503050406030204" pitchFamily="18" charset="0"/>
                      </a:rPr>
                      <m:t>𝑘</m:t>
                    </m:r>
                  </m:oMath>
                </a14:m>
                <a:r>
                  <a:rPr lang="en-US" sz="2200" dirty="0" smtClean="0">
                    <a:sym typeface="Wingdings" panose="05000000000000000000" pitchFamily="2" charset="2"/>
                  </a:rPr>
                  <a:t>  </a:t>
                </a:r>
                <a:r>
                  <a:rPr lang="el-GR" sz="2200" dirty="0" smtClean="0">
                    <a:sym typeface="Wingdings" panose="05000000000000000000" pitchFamily="2" charset="2"/>
                  </a:rPr>
                  <a:t>μαλακό ελατήριο</a:t>
                </a:r>
              </a:p>
              <a:p>
                <a:pPr lvl="1"/>
                <a:endParaRPr lang="el-GR" sz="1400" b="0" dirty="0">
                  <a:sym typeface="Wingdings" panose="05000000000000000000" pitchFamily="2" charset="2"/>
                </a:endParaRPr>
              </a:p>
              <a:p>
                <a:pPr lvl="1"/>
                <a:r>
                  <a:rPr lang="el-GR" dirty="0" smtClean="0">
                    <a:sym typeface="Wingdings" panose="05000000000000000000" pitchFamily="2" charset="2"/>
                  </a:rPr>
                  <a:t>Μονάδες της σταθεράς </a:t>
                </a:r>
                <a14:m>
                  <m:oMath xmlns:m="http://schemas.openxmlformats.org/officeDocument/2006/math">
                    <m:r>
                      <a:rPr lang="en-US" i="1">
                        <a:latin typeface="Cambria Math" panose="02040503050406030204" pitchFamily="18" charset="0"/>
                      </a:rPr>
                      <m:t>𝑘</m:t>
                    </m:r>
                  </m:oMath>
                </a14:m>
                <a:r>
                  <a:rPr lang="en-US" dirty="0" smtClean="0">
                    <a:sym typeface="Wingdings" panose="05000000000000000000" pitchFamily="2" charset="2"/>
                  </a:rPr>
                  <a:t> </a:t>
                </a:r>
                <a:r>
                  <a:rPr lang="el-GR" dirty="0" smtClean="0">
                    <a:sym typeface="Wingdings" panose="05000000000000000000" pitchFamily="2" charset="2"/>
                  </a:rPr>
                  <a:t>είναι </a:t>
                </a:r>
                <a:r>
                  <a:rPr lang="en-US" b="1" dirty="0" smtClean="0">
                    <a:sym typeface="Wingdings" panose="05000000000000000000" pitchFamily="2" charset="2"/>
                  </a:rPr>
                  <a:t>N/m</a:t>
                </a:r>
                <a:endParaRPr lang="el-GR" b="1" dirty="0" smtClean="0">
                  <a:sym typeface="Wingdings" panose="05000000000000000000" pitchFamily="2" charset="2"/>
                </a:endParaRPr>
              </a:p>
              <a:p>
                <a:pPr lvl="1"/>
                <a:endParaRPr lang="en-US" b="1" dirty="0" smtClean="0">
                  <a:sym typeface="Wingdings" panose="05000000000000000000" pitchFamily="2" charset="2"/>
                </a:endParaRPr>
              </a:p>
              <a:p>
                <a:pPr lvl="1"/>
                <a:r>
                  <a:rPr lang="el-GR" dirty="0" smtClean="0">
                    <a:sym typeface="Wingdings" panose="05000000000000000000" pitchFamily="2" charset="2"/>
                  </a:rPr>
                  <a:t>Διανυσματική μορφή</a:t>
                </a:r>
                <a:r>
                  <a:rPr lang="el-GR" dirty="0">
                    <a:sym typeface="Wingdings" panose="05000000000000000000" pitchFamily="2" charset="2"/>
                  </a:rPr>
                  <a:t> </a:t>
                </a:r>
                <a:r>
                  <a:rPr lang="el-GR" dirty="0" smtClean="0">
                    <a:sym typeface="Wingdings" panose="05000000000000000000" pitchFamily="2" charset="2"/>
                  </a:rPr>
                  <a:t/>
                </a:r>
                <a:br>
                  <a:rPr lang="el-GR" dirty="0" smtClean="0">
                    <a:sym typeface="Wingdings" panose="05000000000000000000" pitchFamily="2" charset="2"/>
                  </a:rPr>
                </a:br>
                <a:r>
                  <a:rPr lang="en-US" sz="2600" dirty="0" smtClean="0">
                    <a:sym typeface="Wingdings" panose="05000000000000000000" pitchFamily="2" charset="2"/>
                  </a:rPr>
                  <a:t/>
                </a:r>
                <a:br>
                  <a:rPr lang="en-US" sz="2600" dirty="0" smtClean="0">
                    <a:sym typeface="Wingdings" panose="05000000000000000000" pitchFamily="2" charset="2"/>
                  </a:rPr>
                </a:br>
                <a14:m>
                  <m:oMath xmlns:m="http://schemas.openxmlformats.org/officeDocument/2006/math">
                    <m:sSub>
                      <m:sSubPr>
                        <m:ctrlPr>
                          <a:rPr lang="en-US" sz="2600" b="0" i="1" smtClean="0">
                            <a:latin typeface="Cambria Math" panose="02040503050406030204" pitchFamily="18" charset="0"/>
                            <a:sym typeface="Wingdings" panose="05000000000000000000" pitchFamily="2" charset="2"/>
                          </a:rPr>
                        </m:ctrlPr>
                      </m:sSubPr>
                      <m:e>
                        <m:acc>
                          <m:accPr>
                            <m:chr m:val="⃗"/>
                            <m:ctrlPr>
                              <a:rPr lang="el-GR" sz="2600" i="1" smtClean="0">
                                <a:latin typeface="Cambria Math" panose="02040503050406030204" pitchFamily="18" charset="0"/>
                                <a:sym typeface="Wingdings" panose="05000000000000000000" pitchFamily="2" charset="2"/>
                              </a:rPr>
                            </m:ctrlPr>
                          </m:accPr>
                          <m:e>
                            <m:r>
                              <a:rPr lang="en-US" sz="2600" i="1" smtClean="0">
                                <a:latin typeface="Cambria Math" panose="02040503050406030204" pitchFamily="18" charset="0"/>
                                <a:sym typeface="Wingdings" panose="05000000000000000000" pitchFamily="2" charset="2"/>
                              </a:rPr>
                              <m:t>𝐹</m:t>
                            </m:r>
                          </m:e>
                        </m:acc>
                      </m:e>
                      <m:sub>
                        <m:r>
                          <a:rPr lang="en-US" sz="2600" b="0" i="1" smtClean="0">
                            <a:latin typeface="Cambria Math" panose="02040503050406030204" pitchFamily="18" charset="0"/>
                            <a:sym typeface="Wingdings" panose="05000000000000000000" pitchFamily="2" charset="2"/>
                          </a:rPr>
                          <m:t>𝑠</m:t>
                        </m:r>
                      </m:sub>
                    </m:sSub>
                    <m:r>
                      <a:rPr lang="en-US" sz="2600" b="0" i="1" smtClean="0">
                        <a:latin typeface="Cambria Math" panose="02040503050406030204" pitchFamily="18" charset="0"/>
                        <a:sym typeface="Wingdings" panose="05000000000000000000" pitchFamily="2" charset="2"/>
                      </a:rPr>
                      <m:t>=</m:t>
                    </m:r>
                    <m:sSub>
                      <m:sSubPr>
                        <m:ctrlPr>
                          <a:rPr lang="en-US" sz="2600" b="0" i="1" smtClean="0">
                            <a:latin typeface="Cambria Math" panose="02040503050406030204" pitchFamily="18" charset="0"/>
                            <a:sym typeface="Wingdings" panose="05000000000000000000" pitchFamily="2" charset="2"/>
                          </a:rPr>
                        </m:ctrlPr>
                      </m:sSubPr>
                      <m:e>
                        <m:r>
                          <a:rPr lang="en-US" sz="2600" b="0" i="1" smtClean="0">
                            <a:latin typeface="Cambria Math" panose="02040503050406030204" pitchFamily="18" charset="0"/>
                            <a:sym typeface="Wingdings" panose="05000000000000000000" pitchFamily="2" charset="2"/>
                          </a:rPr>
                          <m:t>𝐹</m:t>
                        </m:r>
                      </m:e>
                      <m:sub>
                        <m:r>
                          <a:rPr lang="en-US" sz="2600" b="0" i="1" smtClean="0">
                            <a:latin typeface="Cambria Math" panose="02040503050406030204" pitchFamily="18" charset="0"/>
                            <a:sym typeface="Wingdings" panose="05000000000000000000" pitchFamily="2" charset="2"/>
                          </a:rPr>
                          <m:t>𝑠</m:t>
                        </m:r>
                      </m:sub>
                    </m:sSub>
                    <m:acc>
                      <m:accPr>
                        <m:chr m:val="⃗"/>
                        <m:ctrlPr>
                          <a:rPr lang="en-US" sz="2600" b="1" i="1" smtClean="0">
                            <a:latin typeface="Cambria Math" panose="02040503050406030204" pitchFamily="18" charset="0"/>
                            <a:sym typeface="Wingdings" panose="05000000000000000000" pitchFamily="2" charset="2"/>
                          </a:rPr>
                        </m:ctrlPr>
                      </m:accPr>
                      <m:e>
                        <m:r>
                          <a:rPr lang="en-US" sz="2600" b="1" i="1" smtClean="0">
                            <a:latin typeface="Cambria Math" panose="02040503050406030204" pitchFamily="18" charset="0"/>
                            <a:sym typeface="Wingdings" panose="05000000000000000000" pitchFamily="2" charset="2"/>
                          </a:rPr>
                          <m:t>𝒊</m:t>
                        </m:r>
                      </m:e>
                    </m:acc>
                    <m:r>
                      <a:rPr lang="en-US" sz="2600" b="0" i="1" smtClean="0">
                        <a:latin typeface="Cambria Math" panose="02040503050406030204" pitchFamily="18" charset="0"/>
                        <a:sym typeface="Wingdings" panose="05000000000000000000" pitchFamily="2" charset="2"/>
                      </a:rPr>
                      <m:t>=−</m:t>
                    </m:r>
                    <m:r>
                      <a:rPr lang="en-US" sz="2600" b="0" i="1" smtClean="0">
                        <a:latin typeface="Cambria Math" panose="02040503050406030204" pitchFamily="18" charset="0"/>
                        <a:sym typeface="Wingdings" panose="05000000000000000000" pitchFamily="2" charset="2"/>
                      </a:rPr>
                      <m:t>𝑘𝑥</m:t>
                    </m:r>
                    <m:acc>
                      <m:accPr>
                        <m:chr m:val="⃗"/>
                        <m:ctrlPr>
                          <a:rPr lang="en-US" sz="2600" b="1" i="1" smtClean="0">
                            <a:latin typeface="Cambria Math" panose="02040503050406030204" pitchFamily="18" charset="0"/>
                            <a:sym typeface="Wingdings" panose="05000000000000000000" pitchFamily="2" charset="2"/>
                          </a:rPr>
                        </m:ctrlPr>
                      </m:accPr>
                      <m:e>
                        <m:r>
                          <a:rPr lang="en-US" sz="2600" b="1" i="1" smtClean="0">
                            <a:latin typeface="Cambria Math" panose="02040503050406030204" pitchFamily="18" charset="0"/>
                            <a:sym typeface="Wingdings" panose="05000000000000000000" pitchFamily="2" charset="2"/>
                          </a:rPr>
                          <m:t>𝒊</m:t>
                        </m:r>
                      </m:e>
                    </m:acc>
                  </m:oMath>
                </a14:m>
                <a:endParaRPr lang="en-US" sz="2600" b="1" dirty="0" smtClean="0">
                  <a:sym typeface="Wingdings" panose="05000000000000000000" pitchFamily="2" charset="2"/>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49" y="1371600"/>
                <a:ext cx="7938925" cy="5334000"/>
              </a:xfrm>
              <a:blipFill rotWithShape="0">
                <a:blip r:embed="rId3"/>
                <a:stretch>
                  <a:fillRect r="-461"/>
                </a:stretch>
              </a:blipFill>
            </p:spPr>
            <p:txBody>
              <a:bodyPr/>
              <a:lstStyle/>
              <a:p>
                <a:r>
                  <a:rPr lang="el-GR">
                    <a:noFill/>
                  </a:rPr>
                  <a:t> </a:t>
                </a:r>
              </a:p>
            </p:txBody>
          </p:sp>
        </mc:Fallback>
      </mc:AlternateContent>
    </p:spTree>
    <p:extLst>
      <p:ext uri="{BB962C8B-B14F-4D97-AF65-F5344CB8AC3E}">
        <p14:creationId xmlns:p14="http://schemas.microsoft.com/office/powerpoint/2010/main" val="185779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2710" r="1061" b="3067"/>
          <a:stretch/>
        </p:blipFill>
        <p:spPr>
          <a:xfrm>
            <a:off x="1828800" y="1232080"/>
            <a:ext cx="5714999" cy="5232042"/>
          </a:xfrm>
        </p:spPr>
      </p:pic>
      <p:sp>
        <p:nvSpPr>
          <p:cNvPr id="2" name="Title 1"/>
          <p:cNvSpPr>
            <a:spLocks noGrp="1"/>
          </p:cNvSpPr>
          <p:nvPr>
            <p:ph type="title"/>
          </p:nvPr>
        </p:nvSpPr>
        <p:spPr/>
        <p:txBody>
          <a:bodyPr>
            <a:normAutofit fontScale="90000"/>
          </a:bodyPr>
          <a:lstStyle/>
          <a:p>
            <a:r>
              <a:rPr lang="el-GR" dirty="0" smtClean="0"/>
              <a:t>Ενέργεια Συστήματος</a:t>
            </a:r>
            <a:endParaRPr lang="el-GR" dirty="0"/>
          </a:p>
        </p:txBody>
      </p:sp>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3442680" y="5540760"/>
              <a:ext cx="360" cy="360"/>
            </p14:xfrm>
          </p:contentPart>
        </mc:Choice>
        <mc:Fallback xmlns="">
          <p:pic>
            <p:nvPicPr>
              <p:cNvPr id="3" name="Ink 2"/>
              <p:cNvPicPr/>
              <p:nvPr/>
            </p:nvPicPr>
            <p:blipFill>
              <a:blip r:embed="rId5"/>
              <a:stretch>
                <a:fillRect/>
              </a:stretch>
            </p:blipFill>
            <p:spPr>
              <a:xfrm>
                <a:off x="3437280" y="5535360"/>
                <a:ext cx="11160" cy="11160"/>
              </a:xfrm>
              <a:prstGeom prst="rect">
                <a:avLst/>
              </a:prstGeom>
            </p:spPr>
          </p:pic>
        </mc:Fallback>
      </mc:AlternateContent>
    </p:spTree>
    <p:extLst>
      <p:ext uri="{BB962C8B-B14F-4D97-AF65-F5344CB8AC3E}">
        <p14:creationId xmlns:p14="http://schemas.microsoft.com/office/powerpoint/2010/main" val="4417189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Ενέργεια Συστήματος</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50" cy="5105400"/>
              </a:xfrm>
            </p:spPr>
            <p:txBody>
              <a:bodyPr>
                <a:normAutofit/>
              </a:bodyPr>
              <a:lstStyle/>
              <a:p>
                <a:r>
                  <a:rPr lang="el-GR" sz="2200" dirty="0" smtClean="0"/>
                  <a:t>Ας θεωρήσουμε ότι το ελατήριο συμπιέζεται στη μέγιστη τιμή (θέση </a:t>
                </a:r>
                <a14:m>
                  <m:oMath xmlns:m="http://schemas.openxmlformats.org/officeDocument/2006/math">
                    <m:sSub>
                      <m:sSubPr>
                        <m:ctrlPr>
                          <a:rPr lang="el-GR" sz="2200" b="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𝑖</m:t>
                        </m:r>
                      </m:sub>
                    </m:sSub>
                    <m:r>
                      <a:rPr lang="en-US" sz="2200" b="0" i="1" smtClean="0">
                        <a:latin typeface="Cambria Math" panose="02040503050406030204" pitchFamily="18" charset="0"/>
                      </a:rPr>
                      <m:t>=</m:t>
                    </m:r>
                    <m:r>
                      <a:rPr lang="el-GR" sz="2200" b="0" i="1" smtClean="0">
                        <a:latin typeface="Cambria Math" panose="02040503050406030204" pitchFamily="18" charset="0"/>
                      </a:rPr>
                      <m:t>−</m:t>
                    </m:r>
                    <m:sSub>
                      <m:sSubPr>
                        <m:ctrlPr>
                          <a:rPr lang="el-GR" sz="2200" b="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𝑚𝑎𝑥</m:t>
                        </m:r>
                      </m:sub>
                    </m:sSub>
                  </m:oMath>
                </a14:m>
                <a:r>
                  <a:rPr lang="en-US" sz="2200" dirty="0" smtClean="0"/>
                  <a:t>) </a:t>
                </a:r>
                <a:r>
                  <a:rPr lang="el-GR" sz="2200" dirty="0" smtClean="0"/>
                  <a:t>και αφήνεται ελεύθερο.</a:t>
                </a:r>
                <a:endParaRPr lang="en-US" sz="2200" dirty="0" smtClean="0"/>
              </a:p>
              <a:p>
                <a:endParaRPr lang="el-GR" dirty="0" smtClean="0"/>
              </a:p>
              <a:p>
                <a:endParaRPr lang="el-GR" sz="2200" dirty="0" smtClean="0"/>
              </a:p>
              <a:p>
                <a:endParaRPr lang="el-GR" sz="2200" dirty="0"/>
              </a:p>
              <a:p>
                <a:endParaRPr lang="el-GR" sz="2200" dirty="0" smtClean="0"/>
              </a:p>
              <a:p>
                <a:r>
                  <a:rPr lang="el-GR" sz="2200" dirty="0" smtClean="0"/>
                  <a:t>Έστω η τελική θέση </a:t>
                </a:r>
                <a14:m>
                  <m:oMath xmlns:m="http://schemas.openxmlformats.org/officeDocument/2006/math">
                    <m:sSub>
                      <m:sSubPr>
                        <m:ctrlPr>
                          <a:rPr lang="el-GR" sz="220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𝑓</m:t>
                        </m:r>
                      </m:sub>
                    </m:sSub>
                    <m:r>
                      <a:rPr lang="en-US" sz="2200" b="0" i="1" smtClean="0">
                        <a:latin typeface="Cambria Math" panose="02040503050406030204" pitchFamily="18" charset="0"/>
                      </a:rPr>
                      <m:t>=0</m:t>
                    </m:r>
                  </m:oMath>
                </a14:m>
                <a:r>
                  <a:rPr lang="el-GR" sz="2200" dirty="0" smtClean="0"/>
                  <a:t> (θέση ισορροπίας)</a:t>
                </a:r>
                <a:endParaRPr lang="en-US" sz="2200" dirty="0" smtClean="0"/>
              </a:p>
              <a:p>
                <a:endParaRPr lang="el-GR" sz="1800" dirty="0" smtClean="0"/>
              </a:p>
              <a:p>
                <a:r>
                  <a:rPr lang="el-GR" sz="2200" dirty="0" smtClean="0"/>
                  <a:t>Το έργο της δύναμης του ελατηρίου επάνω στο σώμα ισούται με </a:t>
                </a:r>
                <a:endParaRPr lang="el-GR" sz="2200" i="1" dirty="0" smtClean="0">
                  <a:latin typeface="Cambria Math" panose="02040503050406030204" pitchFamily="18" charset="0"/>
                </a:endParaRPr>
              </a:p>
              <a:p>
                <a:pPr marL="68580" indent="0">
                  <a:buNone/>
                </a:pPr>
                <a14:m>
                  <m:oMathPara xmlns:m="http://schemas.openxmlformats.org/officeDocument/2006/math">
                    <m:oMathParaPr>
                      <m:jc m:val="centerGroup"/>
                    </m:oMathParaPr>
                    <m:oMath xmlns:m="http://schemas.openxmlformats.org/officeDocument/2006/math">
                      <m:sSub>
                        <m:sSubPr>
                          <m:ctrlPr>
                            <a:rPr lang="el-GR" sz="1800" i="1" smtClean="0">
                              <a:latin typeface="Cambria Math" panose="02040503050406030204" pitchFamily="18" charset="0"/>
                            </a:rPr>
                          </m:ctrlPr>
                        </m:sSubPr>
                        <m:e>
                          <m:r>
                            <a:rPr lang="en-US" sz="1800" b="0" i="1" smtClean="0">
                              <a:latin typeface="Cambria Math" panose="02040503050406030204" pitchFamily="18" charset="0"/>
                            </a:rPr>
                            <m:t>𝑊</m:t>
                          </m:r>
                        </m:e>
                        <m:sub>
                          <m:r>
                            <a:rPr lang="en-US" sz="1800" b="0" i="1" smtClean="0">
                              <a:latin typeface="Cambria Math" panose="02040503050406030204" pitchFamily="18" charset="0"/>
                            </a:rPr>
                            <m:t>𝑠</m:t>
                          </m:r>
                        </m:sub>
                      </m:sSub>
                      <m:r>
                        <a:rPr lang="en-US" sz="1800" b="0" i="1" smtClean="0">
                          <a:latin typeface="Cambria Math" panose="02040503050406030204" pitchFamily="18" charset="0"/>
                        </a:rPr>
                        <m:t>=</m:t>
                      </m:r>
                      <m:nary>
                        <m:naryPr>
                          <m:limLoc m:val="undOvr"/>
                          <m:subHide m:val="on"/>
                          <m:supHide m:val="on"/>
                          <m:ctrlPr>
                            <a:rPr lang="en-US" sz="1800" b="0" i="1" smtClean="0">
                              <a:latin typeface="Cambria Math" panose="02040503050406030204" pitchFamily="18" charset="0"/>
                            </a:rPr>
                          </m:ctrlPr>
                        </m:naryPr>
                        <m:sub/>
                        <m:sup/>
                        <m:e>
                          <m:sSub>
                            <m:sSubPr>
                              <m:ctrlPr>
                                <a:rPr lang="en-US" sz="1800" b="0" i="1" smtClean="0">
                                  <a:latin typeface="Cambria Math" panose="02040503050406030204" pitchFamily="18" charset="0"/>
                                </a:rPr>
                              </m:ctrlPr>
                            </m:sSubPr>
                            <m:e>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𝐹</m:t>
                                  </m:r>
                                </m:e>
                              </m:acc>
                            </m:e>
                            <m:sub>
                              <m:r>
                                <a:rPr lang="en-US" sz="1800" b="0" i="1" smtClean="0">
                                  <a:latin typeface="Cambria Math" panose="02040503050406030204" pitchFamily="18" charset="0"/>
                                </a:rPr>
                                <m:t>𝑠</m:t>
                              </m:r>
                            </m:sub>
                          </m:sSub>
                          <m:r>
                            <a:rPr lang="el-GR"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𝑑</m:t>
                          </m:r>
                          <m:acc>
                            <m:accPr>
                              <m:chr m:val="⃗"/>
                              <m:ctrlPr>
                                <a:rPr lang="en-US" sz="1800" b="0" i="1" smtClean="0">
                                  <a:latin typeface="Cambria Math" panose="02040503050406030204" pitchFamily="18" charset="0"/>
                                  <a:ea typeface="Cambria Math" panose="02040503050406030204" pitchFamily="18" charset="0"/>
                                </a:rPr>
                              </m:ctrlPr>
                            </m:accPr>
                            <m:e>
                              <m:r>
                                <a:rPr lang="en-US" sz="1800" b="0" i="1" smtClean="0">
                                  <a:latin typeface="Cambria Math" panose="02040503050406030204" pitchFamily="18" charset="0"/>
                                  <a:ea typeface="Cambria Math" panose="02040503050406030204" pitchFamily="18" charset="0"/>
                                </a:rPr>
                                <m:t>𝑥</m:t>
                              </m:r>
                            </m:e>
                          </m:acc>
                        </m:e>
                      </m:nary>
                      <m:r>
                        <a:rPr lang="en-US" sz="1800" b="0" i="1" smtClean="0">
                          <a:latin typeface="Cambria Math" panose="02040503050406030204" pitchFamily="18" charset="0"/>
                        </a:rPr>
                        <m:t>=</m:t>
                      </m:r>
                      <m:nary>
                        <m:naryPr>
                          <m:limLoc m:val="undOvr"/>
                          <m:ctrlPr>
                            <a:rPr lang="en-US" sz="1800" b="0" i="1" smtClean="0">
                              <a:latin typeface="Cambria Math" panose="02040503050406030204" pitchFamily="18" charset="0"/>
                            </a:rPr>
                          </m:ctrlPr>
                        </m:naryPr>
                        <m:sub>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𝑖</m:t>
                              </m:r>
                            </m:sub>
                          </m:sSub>
                        </m:sub>
                        <m:sup>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𝑓</m:t>
                              </m:r>
                            </m:sub>
                          </m:sSub>
                        </m:sup>
                        <m:e>
                          <m:r>
                            <a:rPr lang="en-US" sz="1800" b="0" i="1" smtClean="0">
                              <a:latin typeface="Cambria Math" panose="02040503050406030204" pitchFamily="18" charset="0"/>
                            </a:rPr>
                            <m:t>(−</m:t>
                          </m:r>
                          <m:r>
                            <a:rPr lang="en-US" sz="1800" b="0" i="1" smtClean="0">
                              <a:latin typeface="Cambria Math" panose="02040503050406030204" pitchFamily="18" charset="0"/>
                            </a:rPr>
                            <m:t>𝑘𝑥</m:t>
                          </m:r>
                          <m:acc>
                            <m:accPr>
                              <m:chr m:val="⃗"/>
                              <m:ctrlPr>
                                <a:rPr lang="en-US" sz="1800" b="1" i="1" smtClean="0">
                                  <a:latin typeface="Cambria Math" panose="02040503050406030204" pitchFamily="18" charset="0"/>
                                </a:rPr>
                              </m:ctrlPr>
                            </m:accPr>
                            <m:e>
                              <m:r>
                                <a:rPr lang="en-US" sz="1800" b="1" i="1" smtClean="0">
                                  <a:latin typeface="Cambria Math" panose="02040503050406030204" pitchFamily="18" charset="0"/>
                                </a:rPr>
                                <m:t>𝒊</m:t>
                              </m:r>
                            </m:e>
                          </m:acc>
                          <m:r>
                            <a:rPr lang="en-US" sz="1800" b="0" i="1" smtClean="0">
                              <a:latin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𝑑𝑥</m:t>
                          </m:r>
                          <m:acc>
                            <m:accPr>
                              <m:chr m:val="⃗"/>
                              <m:ctrlPr>
                                <a:rPr lang="en-US" sz="1800" b="1" i="1" smtClean="0">
                                  <a:latin typeface="Cambria Math" panose="02040503050406030204" pitchFamily="18" charset="0"/>
                                  <a:ea typeface="Cambria Math" panose="02040503050406030204" pitchFamily="18" charset="0"/>
                                </a:rPr>
                              </m:ctrlPr>
                            </m:accPr>
                            <m:e>
                              <m:r>
                                <a:rPr lang="en-US" sz="1800" b="1" i="1" smtClean="0">
                                  <a:latin typeface="Cambria Math" panose="02040503050406030204" pitchFamily="18" charset="0"/>
                                  <a:ea typeface="Cambria Math" panose="02040503050406030204" pitchFamily="18" charset="0"/>
                                </a:rPr>
                                <m:t>𝒊</m:t>
                              </m:r>
                            </m:e>
                          </m:acc>
                          <m:r>
                            <a:rPr lang="en-US" sz="1800" b="0" i="1" smtClean="0">
                              <a:latin typeface="Cambria Math" panose="02040503050406030204" pitchFamily="18" charset="0"/>
                            </a:rPr>
                            <m:t>)</m:t>
                          </m:r>
                        </m:e>
                      </m:nary>
                      <m:r>
                        <a:rPr lang="en-US" sz="1800" b="0" i="1" smtClean="0">
                          <a:latin typeface="Cambria Math" panose="02040503050406030204" pitchFamily="18" charset="0"/>
                        </a:rPr>
                        <m:t>=</m:t>
                      </m:r>
                      <m:nary>
                        <m:naryPr>
                          <m:limLoc m:val="undOvr"/>
                          <m:ctrlPr>
                            <a:rPr lang="en-US" sz="1800" b="0" i="1" smtClean="0">
                              <a:latin typeface="Cambria Math" panose="02040503050406030204" pitchFamily="18" charset="0"/>
                            </a:rPr>
                          </m:ctrlPr>
                        </m:naryPr>
                        <m:sub>
                          <m:r>
                            <m:rPr>
                              <m:brk m:alnAt="24"/>
                            </m:rP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𝑚𝑎𝑥</m:t>
                              </m:r>
                            </m:sub>
                          </m:sSub>
                        </m:sub>
                        <m:sup>
                          <m:r>
                            <a:rPr lang="en-US" sz="1800" b="0" i="1" smtClean="0">
                              <a:latin typeface="Cambria Math" panose="02040503050406030204" pitchFamily="18" charset="0"/>
                            </a:rPr>
                            <m:t>0</m:t>
                          </m:r>
                        </m:sup>
                        <m:e>
                          <m:d>
                            <m:dPr>
                              <m:ctrlPr>
                                <a:rPr lang="en-US" sz="1800" b="0" i="1" smtClean="0">
                                  <a:latin typeface="Cambria Math" panose="02040503050406030204" pitchFamily="18" charset="0"/>
                                </a:rPr>
                              </m:ctrlPr>
                            </m:dPr>
                            <m:e>
                              <m:r>
                                <a:rPr lang="en-US" sz="1800" b="0" i="1" smtClean="0">
                                  <a:latin typeface="Cambria Math" panose="02040503050406030204" pitchFamily="18" charset="0"/>
                                </a:rPr>
                                <m:t>−</m:t>
                              </m:r>
                              <m:r>
                                <a:rPr lang="en-US" sz="1800" b="0" i="1" smtClean="0">
                                  <a:latin typeface="Cambria Math" panose="02040503050406030204" pitchFamily="18" charset="0"/>
                                </a:rPr>
                                <m:t>𝑘𝑥</m:t>
                              </m:r>
                            </m:e>
                          </m:d>
                          <m:r>
                            <a:rPr lang="en-US" sz="1800" b="0" i="1" smtClean="0">
                              <a:latin typeface="Cambria Math" panose="02040503050406030204" pitchFamily="18" charset="0"/>
                            </a:rPr>
                            <m:t>𝑑𝑥</m:t>
                          </m:r>
                        </m:e>
                      </m:nary>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r>
                        <a:rPr lang="en-US" sz="1800" b="0" i="1" smtClean="0">
                          <a:latin typeface="Cambria Math" panose="02040503050406030204" pitchFamily="18" charset="0"/>
                        </a:rPr>
                        <m:t>𝑘</m:t>
                      </m:r>
                      <m:sSubSup>
                        <m:sSubSupPr>
                          <m:ctrlPr>
                            <a:rPr lang="en-US" sz="1800" b="0" i="1" smtClean="0">
                              <a:latin typeface="Cambria Math" panose="02040503050406030204" pitchFamily="18" charset="0"/>
                            </a:rPr>
                          </m:ctrlPr>
                        </m:sSubSupPr>
                        <m:e>
                          <m:r>
                            <a:rPr lang="en-US" sz="1800" b="0" i="1" smtClean="0">
                              <a:latin typeface="Cambria Math" panose="02040503050406030204" pitchFamily="18" charset="0"/>
                            </a:rPr>
                            <m:t>𝑥</m:t>
                          </m:r>
                        </m:e>
                        <m:sub>
                          <m:r>
                            <a:rPr lang="en-US" sz="1800" b="0" i="1" smtClean="0">
                              <a:latin typeface="Cambria Math" panose="02040503050406030204" pitchFamily="18" charset="0"/>
                            </a:rPr>
                            <m:t>𝑚𝑎𝑥</m:t>
                          </m:r>
                        </m:sub>
                        <m:sup>
                          <m:r>
                            <a:rPr lang="en-US" sz="1800" b="0" i="1" smtClean="0">
                              <a:latin typeface="Cambria Math" panose="02040503050406030204" pitchFamily="18" charset="0"/>
                            </a:rPr>
                            <m:t>2</m:t>
                          </m:r>
                        </m:sup>
                      </m:sSubSup>
                    </m:oMath>
                  </m:oMathPara>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50" cy="5105400"/>
              </a:xfrm>
              <a:blipFill rotWithShape="0">
                <a:blip r:embed="rId2"/>
                <a:stretch>
                  <a:fillRect t="-835"/>
                </a:stretch>
              </a:blipFill>
            </p:spPr>
            <p:txBody>
              <a:bodyPr/>
              <a:lstStyle/>
              <a:p>
                <a:r>
                  <a:rPr lang="el-GR">
                    <a:noFill/>
                  </a:rPr>
                  <a:t> </a:t>
                </a:r>
              </a:p>
            </p:txBody>
          </p:sp>
        </mc:Fallback>
      </mc:AlternateContent>
      <p:grpSp>
        <p:nvGrpSpPr>
          <p:cNvPr id="6" name="Group 5"/>
          <p:cNvGrpSpPr/>
          <p:nvPr/>
        </p:nvGrpSpPr>
        <p:grpSpPr>
          <a:xfrm>
            <a:off x="1371600" y="2133600"/>
            <a:ext cx="6477000" cy="1676400"/>
            <a:chOff x="1447800" y="2209800"/>
            <a:chExt cx="6243636" cy="1447800"/>
          </a:xfrm>
        </p:grpSpPr>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9212" t="44234" r="1061" b="32872"/>
            <a:stretch/>
          </p:blipFill>
          <p:spPr>
            <a:xfrm>
              <a:off x="1447800" y="2209800"/>
              <a:ext cx="6243636" cy="1447800"/>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3173766" y="3329868"/>
                  <a:ext cx="444623" cy="23083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900" b="0" i="1" smtClean="0">
                                <a:latin typeface="Cambria Math" panose="02040503050406030204" pitchFamily="18" charset="0"/>
                              </a:rPr>
                            </m:ctrlPr>
                          </m:sSubPr>
                          <m:e>
                            <m:r>
                              <a:rPr lang="en-US" sz="900" b="0" i="1" smtClean="0">
                                <a:latin typeface="Cambria Math" panose="02040503050406030204" pitchFamily="18" charset="0"/>
                              </a:rPr>
                              <m:t>−</m:t>
                            </m:r>
                            <m:r>
                              <a:rPr lang="en-US" sz="900" b="0" i="1" smtClean="0">
                                <a:latin typeface="Cambria Math" panose="02040503050406030204" pitchFamily="18" charset="0"/>
                              </a:rPr>
                              <m:t>𝑥</m:t>
                            </m:r>
                          </m:e>
                          <m:sub>
                            <m:r>
                              <a:rPr lang="en-US" sz="900" b="0" i="1" smtClean="0">
                                <a:latin typeface="Cambria Math" panose="02040503050406030204" pitchFamily="18" charset="0"/>
                              </a:rPr>
                              <m:t>𝑚𝑎𝑥</m:t>
                            </m:r>
                          </m:sub>
                        </m:sSub>
                      </m:oMath>
                    </m:oMathPara>
                  </a14:m>
                  <a:endParaRPr lang="el-GR" sz="1400" dirty="0"/>
                </a:p>
              </p:txBody>
            </p:sp>
          </mc:Choice>
          <mc:Fallback xmlns="">
            <p:sp>
              <p:nvSpPr>
                <p:cNvPr id="5" name="TextBox 4"/>
                <p:cNvSpPr txBox="1">
                  <a:spLocks noRot="1" noChangeAspect="1" noMove="1" noResize="1" noEditPoints="1" noAdjustHandles="1" noChangeArrowheads="1" noChangeShapeType="1" noTextEdit="1"/>
                </p:cNvSpPr>
                <p:nvPr/>
              </p:nvSpPr>
              <p:spPr>
                <a:xfrm>
                  <a:off x="3173766" y="3329868"/>
                  <a:ext cx="444623" cy="230832"/>
                </a:xfrm>
                <a:prstGeom prst="rect">
                  <a:avLst/>
                </a:prstGeom>
                <a:blipFill rotWithShape="0">
                  <a:blip r:embed="rId4"/>
                  <a:stretch>
                    <a:fillRect/>
                  </a:stretch>
                </a:blipFill>
              </p:spPr>
              <p:txBody>
                <a:bodyPr/>
                <a:lstStyle/>
                <a:p>
                  <a:r>
                    <a:rPr lang="el-GR">
                      <a:noFill/>
                    </a:rPr>
                    <a:t> </a:t>
                  </a:r>
                </a:p>
              </p:txBody>
            </p:sp>
          </mc:Fallback>
        </mc:AlternateContent>
      </p:grpSp>
      <mc:AlternateContent xmlns:mc="http://schemas.openxmlformats.org/markup-compatibility/2006" xmlns:p14="http://schemas.microsoft.com/office/powerpoint/2010/main">
        <mc:Choice Requires="p14">
          <p:contentPart p14:bwMode="auto" r:id="rId5">
            <p14:nvContentPartPr>
              <p14:cNvPr id="7" name="Ink 6"/>
              <p14:cNvContentPartPr/>
              <p14:nvPr/>
            </p14:nvContentPartPr>
            <p14:xfrm>
              <a:off x="2936880" y="2664000"/>
              <a:ext cx="5405400" cy="3087720"/>
            </p14:xfrm>
          </p:contentPart>
        </mc:Choice>
        <mc:Fallback xmlns="">
          <p:pic>
            <p:nvPicPr>
              <p:cNvPr id="7" name="Ink 6"/>
              <p:cNvPicPr/>
              <p:nvPr/>
            </p:nvPicPr>
            <p:blipFill>
              <a:blip r:embed="rId6"/>
              <a:stretch>
                <a:fillRect/>
              </a:stretch>
            </p:blipFill>
            <p:spPr>
              <a:xfrm>
                <a:off x="2928960" y="2655000"/>
                <a:ext cx="5425200" cy="3107520"/>
              </a:xfrm>
              <a:prstGeom prst="rect">
                <a:avLst/>
              </a:prstGeom>
            </p:spPr>
          </p:pic>
        </mc:Fallback>
      </mc:AlternateContent>
    </p:spTree>
    <p:extLst>
      <p:ext uri="{BB962C8B-B14F-4D97-AF65-F5344CB8AC3E}">
        <p14:creationId xmlns:p14="http://schemas.microsoft.com/office/powerpoint/2010/main" val="176561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Ενέργεια Συστήματος</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50" cy="5105400"/>
              </a:xfrm>
            </p:spPr>
            <p:txBody>
              <a:bodyPr>
                <a:normAutofit/>
              </a:bodyPr>
              <a:lstStyle/>
              <a:p>
                <a:r>
                  <a:rPr lang="el-GR" sz="2200" dirty="0" smtClean="0"/>
                  <a:t>Ας θεωρήσουμε ότι το ελατήριο συνεχίζει την πορεία του</a:t>
                </a:r>
                <a:r>
                  <a:rPr lang="en-US" sz="2200" dirty="0" smtClean="0"/>
                  <a:t>, </a:t>
                </a:r>
                <a:r>
                  <a:rPr lang="el-GR" sz="2200" dirty="0" smtClean="0"/>
                  <a:t>περνώντας από τη θέση ισορροπίας (θέση </a:t>
                </a:r>
                <a14:m>
                  <m:oMath xmlns:m="http://schemas.openxmlformats.org/officeDocument/2006/math">
                    <m:sSub>
                      <m:sSubPr>
                        <m:ctrlPr>
                          <a:rPr lang="el-GR" sz="2200" b="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𝑖</m:t>
                        </m:r>
                      </m:sub>
                    </m:sSub>
                    <m:r>
                      <a:rPr lang="en-US" sz="2200" b="0" i="1" smtClean="0">
                        <a:latin typeface="Cambria Math" panose="02040503050406030204" pitchFamily="18" charset="0"/>
                      </a:rPr>
                      <m:t>=</m:t>
                    </m:r>
                    <m:r>
                      <a:rPr lang="el-GR" sz="2200" b="0" i="1" smtClean="0">
                        <a:latin typeface="Cambria Math" panose="02040503050406030204" pitchFamily="18" charset="0"/>
                      </a:rPr>
                      <m:t>0</m:t>
                    </m:r>
                  </m:oMath>
                </a14:m>
                <a:r>
                  <a:rPr lang="en-US" sz="2200" dirty="0" smtClean="0"/>
                  <a:t>)</a:t>
                </a:r>
              </a:p>
              <a:p>
                <a:endParaRPr lang="en-US" sz="2200" dirty="0" smtClean="0"/>
              </a:p>
              <a:p>
                <a:endParaRPr lang="en-US" sz="2200" dirty="0" smtClean="0"/>
              </a:p>
              <a:p>
                <a:endParaRPr lang="en-US" sz="2200" dirty="0" smtClean="0"/>
              </a:p>
              <a:p>
                <a:endParaRPr lang="en-US" sz="2200" dirty="0" smtClean="0"/>
              </a:p>
              <a:p>
                <a:endParaRPr lang="en-US" sz="2200" dirty="0" smtClean="0"/>
              </a:p>
              <a:p>
                <a:r>
                  <a:rPr lang="el-GR" sz="2200" dirty="0" smtClean="0"/>
                  <a:t>Έστω η τελική θέση </a:t>
                </a:r>
                <a14:m>
                  <m:oMath xmlns:m="http://schemas.openxmlformats.org/officeDocument/2006/math">
                    <m:sSub>
                      <m:sSubPr>
                        <m:ctrlPr>
                          <a:rPr lang="el-GR" sz="220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𝑓</m:t>
                        </m:r>
                      </m:sub>
                    </m:sSub>
                    <m:r>
                      <a:rPr lang="en-US" sz="2200" b="0" i="1" smtClean="0">
                        <a:latin typeface="Cambria Math" panose="02040503050406030204" pitchFamily="18" charset="0"/>
                      </a:rPr>
                      <m:t>=</m:t>
                    </m:r>
                    <m:sSub>
                      <m:sSubPr>
                        <m:ctrlPr>
                          <a:rPr lang="el-GR" sz="2200" i="1">
                            <a:latin typeface="Cambria Math" panose="02040503050406030204" pitchFamily="18" charset="0"/>
                          </a:rPr>
                        </m:ctrlPr>
                      </m:sSubPr>
                      <m:e>
                        <m:r>
                          <a:rPr lang="en-US" sz="2200" i="1">
                            <a:latin typeface="Cambria Math" panose="02040503050406030204" pitchFamily="18" charset="0"/>
                          </a:rPr>
                          <m:t>𝑥</m:t>
                        </m:r>
                      </m:e>
                      <m:sub>
                        <m:r>
                          <a:rPr lang="en-US" sz="2200" i="1">
                            <a:latin typeface="Cambria Math" panose="02040503050406030204" pitchFamily="18" charset="0"/>
                          </a:rPr>
                          <m:t>𝑚𝑎𝑥</m:t>
                        </m:r>
                      </m:sub>
                    </m:sSub>
                  </m:oMath>
                </a14:m>
                <a:endParaRPr lang="en-US" sz="2200" dirty="0" smtClean="0"/>
              </a:p>
              <a:p>
                <a:endParaRPr lang="en-US" sz="2200" dirty="0" smtClean="0"/>
              </a:p>
              <a:p>
                <a:r>
                  <a:rPr lang="el-GR" sz="2200" dirty="0" smtClean="0"/>
                  <a:t>Το έργο της δύναμης του ελατηρίου επάνω στο σώμα ισούται με </a:t>
                </a:r>
                <a:r>
                  <a:rPr lang="en-US" i="1" dirty="0" smtClean="0">
                    <a:latin typeface="Cambria Math" panose="02040503050406030204" pitchFamily="18" charset="0"/>
                  </a:rPr>
                  <a:t/>
                </a:r>
                <a:br>
                  <a:rPr lang="en-US" i="1" dirty="0" smtClean="0">
                    <a:latin typeface="Cambria Math" panose="02040503050406030204" pitchFamily="18" charset="0"/>
                  </a:rPr>
                </a:br>
                <a14:m>
                  <m:oMath xmlns:m="http://schemas.openxmlformats.org/officeDocument/2006/math">
                    <m:sSub>
                      <m:sSubPr>
                        <m:ctrlPr>
                          <a:rPr lang="el-GR" sz="1800" i="1" smtClean="0">
                            <a:latin typeface="Cambria Math" panose="02040503050406030204" pitchFamily="18" charset="0"/>
                          </a:rPr>
                        </m:ctrlPr>
                      </m:sSubPr>
                      <m:e>
                        <m:r>
                          <a:rPr lang="en-US" sz="1800" b="0" i="1" smtClean="0">
                            <a:latin typeface="Cambria Math" panose="02040503050406030204" pitchFamily="18" charset="0"/>
                          </a:rPr>
                          <m:t>𝑊</m:t>
                        </m:r>
                      </m:e>
                      <m:sub>
                        <m:r>
                          <a:rPr lang="en-US" sz="1800" b="0" i="1" smtClean="0">
                            <a:latin typeface="Cambria Math" panose="02040503050406030204" pitchFamily="18" charset="0"/>
                          </a:rPr>
                          <m:t>𝑠</m:t>
                        </m:r>
                      </m:sub>
                    </m:sSub>
                    <m:r>
                      <a:rPr lang="en-US" sz="1800" b="0" i="1" smtClean="0">
                        <a:latin typeface="Cambria Math" panose="02040503050406030204" pitchFamily="18" charset="0"/>
                      </a:rPr>
                      <m:t>=</m:t>
                    </m:r>
                    <m:nary>
                      <m:naryPr>
                        <m:limLoc m:val="undOvr"/>
                        <m:subHide m:val="on"/>
                        <m:supHide m:val="on"/>
                        <m:ctrlPr>
                          <a:rPr lang="en-US" sz="1800" b="0" i="1" smtClean="0">
                            <a:latin typeface="Cambria Math" panose="02040503050406030204" pitchFamily="18" charset="0"/>
                          </a:rPr>
                        </m:ctrlPr>
                      </m:naryPr>
                      <m:sub/>
                      <m:sup/>
                      <m:e>
                        <m:sSub>
                          <m:sSubPr>
                            <m:ctrlPr>
                              <a:rPr lang="en-US" sz="1800" i="1">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i="1">
                                    <a:latin typeface="Cambria Math" panose="02040503050406030204" pitchFamily="18" charset="0"/>
                                  </a:rPr>
                                  <m:t>𝐹</m:t>
                                </m:r>
                              </m:e>
                            </m:acc>
                          </m:e>
                          <m:sub>
                            <m:r>
                              <a:rPr lang="en-US" sz="1800" i="1">
                                <a:latin typeface="Cambria Math" panose="02040503050406030204" pitchFamily="18" charset="0"/>
                              </a:rPr>
                              <m:t>𝑠</m:t>
                            </m:r>
                          </m:sub>
                        </m:sSub>
                        <m:r>
                          <a:rPr lang="el-GR"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𝑑</m:t>
                        </m:r>
                        <m:acc>
                          <m:accPr>
                            <m:chr m:val="⃗"/>
                            <m:ctrlPr>
                              <a:rPr lang="en-US" sz="1800" b="0" i="1" smtClean="0">
                                <a:latin typeface="Cambria Math" panose="02040503050406030204" pitchFamily="18" charset="0"/>
                                <a:ea typeface="Cambria Math" panose="02040503050406030204" pitchFamily="18" charset="0"/>
                              </a:rPr>
                            </m:ctrlPr>
                          </m:accPr>
                          <m:e>
                            <m:r>
                              <a:rPr lang="en-US" sz="1800" b="0" i="1" smtClean="0">
                                <a:latin typeface="Cambria Math" panose="02040503050406030204" pitchFamily="18" charset="0"/>
                                <a:ea typeface="Cambria Math" panose="02040503050406030204" pitchFamily="18" charset="0"/>
                              </a:rPr>
                              <m:t>𝑥</m:t>
                            </m:r>
                          </m:e>
                        </m:acc>
                      </m:e>
                    </m:nary>
                    <m:r>
                      <a:rPr lang="en-US" sz="1800" b="0" i="1" smtClean="0">
                        <a:latin typeface="Cambria Math" panose="02040503050406030204" pitchFamily="18" charset="0"/>
                      </a:rPr>
                      <m:t>=</m:t>
                    </m:r>
                    <m:nary>
                      <m:naryPr>
                        <m:limLoc m:val="undOvr"/>
                        <m:ctrlPr>
                          <a:rPr lang="en-US" sz="1800" b="0" i="1" smtClean="0">
                            <a:latin typeface="Cambria Math" panose="02040503050406030204" pitchFamily="18" charset="0"/>
                          </a:rPr>
                        </m:ctrlPr>
                      </m:naryPr>
                      <m:sub>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𝑖</m:t>
                            </m:r>
                          </m:sub>
                        </m:sSub>
                      </m:sub>
                      <m:sup>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𝑓</m:t>
                            </m:r>
                          </m:sub>
                        </m:sSub>
                      </m:sup>
                      <m:e>
                        <m:r>
                          <a:rPr lang="en-US" sz="1800" b="0" i="1" smtClean="0">
                            <a:latin typeface="Cambria Math" panose="02040503050406030204" pitchFamily="18" charset="0"/>
                          </a:rPr>
                          <m:t>(−</m:t>
                        </m:r>
                        <m:r>
                          <a:rPr lang="en-US" sz="1800" b="0" i="1" smtClean="0">
                            <a:latin typeface="Cambria Math" panose="02040503050406030204" pitchFamily="18" charset="0"/>
                          </a:rPr>
                          <m:t>𝑘𝑥</m:t>
                        </m:r>
                        <m:acc>
                          <m:accPr>
                            <m:chr m:val="⃗"/>
                            <m:ctrlPr>
                              <a:rPr lang="en-US" sz="1800" b="1" i="1" smtClean="0">
                                <a:latin typeface="Cambria Math" panose="02040503050406030204" pitchFamily="18" charset="0"/>
                              </a:rPr>
                            </m:ctrlPr>
                          </m:accPr>
                          <m:e>
                            <m:r>
                              <a:rPr lang="en-US" sz="1800" b="1" i="1" smtClean="0">
                                <a:latin typeface="Cambria Math" panose="02040503050406030204" pitchFamily="18" charset="0"/>
                              </a:rPr>
                              <m:t>𝒊</m:t>
                            </m:r>
                          </m:e>
                        </m:acc>
                        <m:r>
                          <a:rPr lang="en-US" sz="1800" b="0" i="1" smtClean="0">
                            <a:latin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𝑑𝑥</m:t>
                        </m:r>
                        <m:acc>
                          <m:accPr>
                            <m:chr m:val="⃗"/>
                            <m:ctrlPr>
                              <a:rPr lang="en-US" sz="1800" b="1" i="1" smtClean="0">
                                <a:latin typeface="Cambria Math" panose="02040503050406030204" pitchFamily="18" charset="0"/>
                                <a:ea typeface="Cambria Math" panose="02040503050406030204" pitchFamily="18" charset="0"/>
                              </a:rPr>
                            </m:ctrlPr>
                          </m:accPr>
                          <m:e>
                            <m:r>
                              <a:rPr lang="en-US" sz="1800" b="1" i="1" smtClean="0">
                                <a:latin typeface="Cambria Math" panose="02040503050406030204" pitchFamily="18" charset="0"/>
                                <a:ea typeface="Cambria Math" panose="02040503050406030204" pitchFamily="18" charset="0"/>
                              </a:rPr>
                              <m:t>𝒊</m:t>
                            </m:r>
                          </m:e>
                        </m:acc>
                        <m:r>
                          <a:rPr lang="en-US" sz="1800" b="0" i="1" smtClean="0">
                            <a:latin typeface="Cambria Math" panose="02040503050406030204" pitchFamily="18" charset="0"/>
                          </a:rPr>
                          <m:t>)</m:t>
                        </m:r>
                      </m:e>
                    </m:nary>
                    <m:r>
                      <a:rPr lang="en-US" sz="1800" b="0" i="1" smtClean="0">
                        <a:latin typeface="Cambria Math" panose="02040503050406030204" pitchFamily="18" charset="0"/>
                      </a:rPr>
                      <m:t>=</m:t>
                    </m:r>
                    <m:nary>
                      <m:naryPr>
                        <m:limLoc m:val="undOvr"/>
                        <m:ctrlPr>
                          <a:rPr lang="en-US" sz="1800" b="0" i="1" smtClean="0">
                            <a:latin typeface="Cambria Math" panose="02040503050406030204" pitchFamily="18" charset="0"/>
                          </a:rPr>
                        </m:ctrlPr>
                      </m:naryPr>
                      <m:sub>
                        <m:r>
                          <m:rPr>
                            <m:brk m:alnAt="24"/>
                          </m:rPr>
                          <a:rPr lang="en-US" sz="1800" b="0" i="1" smtClean="0">
                            <a:latin typeface="Cambria Math" panose="02040503050406030204" pitchFamily="18" charset="0"/>
                          </a:rPr>
                          <m:t>0</m:t>
                        </m:r>
                      </m:sub>
                      <m:sup>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𝑥</m:t>
                            </m:r>
                          </m:e>
                          <m:sub>
                            <m:r>
                              <a:rPr lang="en-US" sz="1800" b="0" i="1" smtClean="0">
                                <a:latin typeface="Cambria Math" panose="02040503050406030204" pitchFamily="18" charset="0"/>
                              </a:rPr>
                              <m:t>𝑚𝑎𝑥</m:t>
                            </m:r>
                          </m:sub>
                        </m:sSub>
                      </m:sup>
                      <m:e>
                        <m:d>
                          <m:dPr>
                            <m:ctrlPr>
                              <a:rPr lang="en-US" sz="1800" b="0" i="1" smtClean="0">
                                <a:latin typeface="Cambria Math" panose="02040503050406030204" pitchFamily="18" charset="0"/>
                              </a:rPr>
                            </m:ctrlPr>
                          </m:dPr>
                          <m:e>
                            <m:r>
                              <a:rPr lang="en-US" sz="1800" b="0" i="1" smtClean="0">
                                <a:latin typeface="Cambria Math" panose="02040503050406030204" pitchFamily="18" charset="0"/>
                              </a:rPr>
                              <m:t>−</m:t>
                            </m:r>
                            <m:r>
                              <a:rPr lang="en-US" sz="1800" b="0" i="1" smtClean="0">
                                <a:latin typeface="Cambria Math" panose="02040503050406030204" pitchFamily="18" charset="0"/>
                              </a:rPr>
                              <m:t>𝑘𝑥</m:t>
                            </m:r>
                          </m:e>
                        </m:d>
                        <m:r>
                          <a:rPr lang="en-US" sz="1800" b="0" i="1" smtClean="0">
                            <a:latin typeface="Cambria Math" panose="02040503050406030204" pitchFamily="18" charset="0"/>
                          </a:rPr>
                          <m:t>𝑑𝑥</m:t>
                        </m:r>
                      </m:e>
                    </m:nary>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r>
                      <a:rPr lang="en-US" sz="1800" b="0" i="1" smtClean="0">
                        <a:latin typeface="Cambria Math" panose="02040503050406030204" pitchFamily="18" charset="0"/>
                      </a:rPr>
                      <m:t>𝑘</m:t>
                    </m:r>
                    <m:sSubSup>
                      <m:sSubSupPr>
                        <m:ctrlPr>
                          <a:rPr lang="en-US" sz="1800" b="0" i="1" smtClean="0">
                            <a:latin typeface="Cambria Math" panose="02040503050406030204" pitchFamily="18" charset="0"/>
                          </a:rPr>
                        </m:ctrlPr>
                      </m:sSubSupPr>
                      <m:e>
                        <m:r>
                          <a:rPr lang="en-US" sz="1800" b="0" i="1" smtClean="0">
                            <a:latin typeface="Cambria Math" panose="02040503050406030204" pitchFamily="18" charset="0"/>
                          </a:rPr>
                          <m:t>𝑥</m:t>
                        </m:r>
                      </m:e>
                      <m:sub>
                        <m:r>
                          <a:rPr lang="en-US" sz="1800" b="0" i="1" smtClean="0">
                            <a:latin typeface="Cambria Math" panose="02040503050406030204" pitchFamily="18" charset="0"/>
                          </a:rPr>
                          <m:t>𝑚𝑎𝑥</m:t>
                        </m:r>
                      </m:sub>
                      <m:sup>
                        <m:r>
                          <a:rPr lang="en-US" sz="1800" b="0" i="1" smtClean="0">
                            <a:latin typeface="Cambria Math" panose="02040503050406030204" pitchFamily="18" charset="0"/>
                          </a:rPr>
                          <m:t>2</m:t>
                        </m:r>
                      </m:sup>
                    </m:sSubSup>
                  </m:oMath>
                </a14:m>
                <a:endParaRPr lang="el-GR"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50" cy="5105400"/>
              </a:xfrm>
              <a:blipFill rotWithShape="0">
                <a:blip r:embed="rId2"/>
                <a:stretch>
                  <a:fillRect t="-835" r="-1074"/>
                </a:stretch>
              </a:blipFill>
            </p:spPr>
            <p:txBody>
              <a:bodyPr/>
              <a:lstStyle/>
              <a:p>
                <a:r>
                  <a:rPr lang="el-GR">
                    <a:noFill/>
                  </a:rPr>
                  <a:t> </a:t>
                </a:r>
              </a:p>
            </p:txBody>
          </p:sp>
        </mc:Fallback>
      </mc:AlternateContent>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9212" t="-122" r="1061" b="77228"/>
          <a:stretch/>
        </p:blipFill>
        <p:spPr>
          <a:xfrm>
            <a:off x="1066800" y="2133600"/>
            <a:ext cx="6900861" cy="1600200"/>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3912834" y="3502968"/>
                <a:ext cx="381000" cy="23083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900" b="0" i="1" smtClean="0">
                              <a:latin typeface="Cambria Math" panose="02040503050406030204" pitchFamily="18" charset="0"/>
                            </a:rPr>
                          </m:ctrlPr>
                        </m:sSubPr>
                        <m:e>
                          <m:r>
                            <a:rPr lang="en-US" sz="900" b="0" i="1" smtClean="0">
                              <a:latin typeface="Cambria Math" panose="02040503050406030204" pitchFamily="18" charset="0"/>
                            </a:rPr>
                            <m:t>𝑥</m:t>
                          </m:r>
                        </m:e>
                        <m:sub>
                          <m:r>
                            <a:rPr lang="en-US" sz="900" b="0" i="1" smtClean="0">
                              <a:latin typeface="Cambria Math" panose="02040503050406030204" pitchFamily="18" charset="0"/>
                            </a:rPr>
                            <m:t>𝑚𝑎𝑥</m:t>
                          </m:r>
                        </m:sub>
                      </m:sSub>
                    </m:oMath>
                  </m:oMathPara>
                </a14:m>
                <a:endParaRPr lang="el-GR" sz="1400" dirty="0"/>
              </a:p>
            </p:txBody>
          </p:sp>
        </mc:Choice>
        <mc:Fallback xmlns="">
          <p:sp>
            <p:nvSpPr>
              <p:cNvPr id="5" name="TextBox 4"/>
              <p:cNvSpPr txBox="1">
                <a:spLocks noRot="1" noChangeAspect="1" noMove="1" noResize="1" noEditPoints="1" noAdjustHandles="1" noChangeArrowheads="1" noChangeShapeType="1" noTextEdit="1"/>
              </p:cNvSpPr>
              <p:nvPr/>
            </p:nvSpPr>
            <p:spPr>
              <a:xfrm>
                <a:off x="3912834" y="3502968"/>
                <a:ext cx="381000" cy="230832"/>
              </a:xfrm>
              <a:prstGeom prst="rect">
                <a:avLst/>
              </a:prstGeom>
              <a:blipFill rotWithShape="0">
                <a:blip r:embed="rId4"/>
                <a:stretch>
                  <a:fillRect/>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2220120" y="2251440"/>
              <a:ext cx="6054840" cy="3729240"/>
            </p14:xfrm>
          </p:contentPart>
        </mc:Choice>
        <mc:Fallback xmlns="">
          <p:pic>
            <p:nvPicPr>
              <p:cNvPr id="6" name="Ink 5"/>
              <p:cNvPicPr/>
              <p:nvPr/>
            </p:nvPicPr>
            <p:blipFill>
              <a:blip r:embed="rId6"/>
              <a:stretch>
                <a:fillRect/>
              </a:stretch>
            </p:blipFill>
            <p:spPr>
              <a:xfrm>
                <a:off x="2217600" y="2243880"/>
                <a:ext cx="6068520" cy="3739320"/>
              </a:xfrm>
              <a:prstGeom prst="rect">
                <a:avLst/>
              </a:prstGeom>
            </p:spPr>
          </p:pic>
        </mc:Fallback>
      </mc:AlternateContent>
    </p:spTree>
    <p:extLst>
      <p:ext uri="{BB962C8B-B14F-4D97-AF65-F5344CB8AC3E}">
        <p14:creationId xmlns:p14="http://schemas.microsoft.com/office/powerpoint/2010/main" val="97902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Ενέργεια Συστήματος</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50" cy="5105400"/>
              </a:xfrm>
            </p:spPr>
            <p:txBody>
              <a:bodyPr/>
              <a:lstStyle/>
              <a:p>
                <a:endParaRPr lang="el-GR" dirty="0" smtClean="0"/>
              </a:p>
              <a:p>
                <a:r>
                  <a:rPr lang="el-GR" sz="2200" dirty="0" smtClean="0"/>
                  <a:t>Άρα το συνολικό έργο της δύναμης ελατηρίου επάνω στο σώμα</a:t>
                </a:r>
                <a:r>
                  <a:rPr lang="el-GR" sz="2200" dirty="0"/>
                  <a:t> </a:t>
                </a:r>
                <a:r>
                  <a:rPr lang="el-GR" sz="2200" b="1" dirty="0" smtClean="0"/>
                  <a:t>για </a:t>
                </a:r>
                <a:r>
                  <a:rPr lang="el-GR" sz="2200" b="1" dirty="0"/>
                  <a:t>μετατόπιση από </a:t>
                </a:r>
                <a14:m>
                  <m:oMath xmlns:m="http://schemas.openxmlformats.org/officeDocument/2006/math">
                    <m:r>
                      <a:rPr lang="el-GR" sz="2200" b="1" i="1">
                        <a:latin typeface="Cambria Math" panose="02040503050406030204" pitchFamily="18" charset="0"/>
                      </a:rPr>
                      <m:t>−</m:t>
                    </m:r>
                    <m:sSub>
                      <m:sSubPr>
                        <m:ctrlPr>
                          <a:rPr lang="el-GR" sz="2200" b="1" i="1">
                            <a:latin typeface="Cambria Math" panose="02040503050406030204" pitchFamily="18" charset="0"/>
                          </a:rPr>
                        </m:ctrlPr>
                      </m:sSubPr>
                      <m:e>
                        <m:r>
                          <a:rPr lang="en-US" sz="2200" b="1" i="1">
                            <a:latin typeface="Cambria Math" panose="02040503050406030204" pitchFamily="18" charset="0"/>
                          </a:rPr>
                          <m:t>𝒙</m:t>
                        </m:r>
                      </m:e>
                      <m:sub>
                        <m:r>
                          <a:rPr lang="en-US" sz="2200" b="1" i="1">
                            <a:latin typeface="Cambria Math" panose="02040503050406030204" pitchFamily="18" charset="0"/>
                          </a:rPr>
                          <m:t>𝒎𝒂𝒙</m:t>
                        </m:r>
                      </m:sub>
                    </m:sSub>
                  </m:oMath>
                </a14:m>
                <a:r>
                  <a:rPr lang="el-GR" sz="2200" b="1" dirty="0"/>
                  <a:t> ως </a:t>
                </a:r>
                <a14:m>
                  <m:oMath xmlns:m="http://schemas.openxmlformats.org/officeDocument/2006/math">
                    <m:sSub>
                      <m:sSubPr>
                        <m:ctrlPr>
                          <a:rPr lang="el-GR" sz="2200" b="1" i="1">
                            <a:latin typeface="Cambria Math" panose="02040503050406030204" pitchFamily="18" charset="0"/>
                          </a:rPr>
                        </m:ctrlPr>
                      </m:sSubPr>
                      <m:e>
                        <m:r>
                          <a:rPr lang="en-US" sz="2200" b="1" i="1">
                            <a:latin typeface="Cambria Math" panose="02040503050406030204" pitchFamily="18" charset="0"/>
                          </a:rPr>
                          <m:t>𝒙</m:t>
                        </m:r>
                      </m:e>
                      <m:sub>
                        <m:r>
                          <a:rPr lang="en-US" sz="2200" b="1" i="1">
                            <a:latin typeface="Cambria Math" panose="02040503050406030204" pitchFamily="18" charset="0"/>
                          </a:rPr>
                          <m:t>𝒎𝒂𝒙</m:t>
                        </m:r>
                      </m:sub>
                    </m:sSub>
                  </m:oMath>
                </a14:m>
                <a:r>
                  <a:rPr lang="el-GR" sz="2200" dirty="0" smtClean="0"/>
                  <a:t> είναι μηδέν!!</a:t>
                </a:r>
              </a:p>
              <a:p>
                <a:pPr marL="365760" lvl="1" indent="0">
                  <a:buNone/>
                </a:pPr>
                <a:endParaRPr lang="en-US" dirty="0" smtClean="0"/>
              </a:p>
              <a:p>
                <a:r>
                  <a:rPr lang="el-GR" sz="2200" dirty="0" smtClean="0"/>
                  <a:t>Όμως για μια οποιαδήποτε μετατόπιση</a:t>
                </a:r>
                <a:r>
                  <a:rPr lang="el-GR" sz="2200" dirty="0"/>
                  <a:t> </a:t>
                </a:r>
                <a:r>
                  <a:rPr lang="el-GR" sz="2200" dirty="0" smtClean="0"/>
                  <a:t>από μια θέση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𝑥</m:t>
                        </m:r>
                      </m:e>
                      <m:sub>
                        <m:r>
                          <a:rPr lang="en-US" sz="2200" i="1">
                            <a:latin typeface="Cambria Math" panose="02040503050406030204" pitchFamily="18" charset="0"/>
                          </a:rPr>
                          <m:t>𝑖</m:t>
                        </m:r>
                      </m:sub>
                    </m:sSub>
                  </m:oMath>
                </a14:m>
                <a:r>
                  <a:rPr lang="el-GR" sz="2200" dirty="0" smtClean="0"/>
                  <a:t> σε μια θέση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𝑥</m:t>
                        </m:r>
                      </m:e>
                      <m:sub>
                        <m:r>
                          <a:rPr lang="en-US" sz="2200" b="0" i="1" smtClean="0">
                            <a:latin typeface="Cambria Math" panose="02040503050406030204" pitchFamily="18" charset="0"/>
                          </a:rPr>
                          <m:t>𝑓</m:t>
                        </m:r>
                      </m:sub>
                    </m:sSub>
                  </m:oMath>
                </a14:m>
                <a:r>
                  <a:rPr lang="el-GR" sz="2200" dirty="0" smtClean="0"/>
                  <a:t>, ισχύει: </a:t>
                </a:r>
                <a:r>
                  <a:rPr lang="el-GR" sz="1200" dirty="0"/>
                  <a:t/>
                </a:r>
                <a:br>
                  <a:rPr lang="el-GR" sz="1200" dirty="0"/>
                </a:br>
                <a:r>
                  <a:rPr lang="en-US" i="1" dirty="0" smtClean="0">
                    <a:latin typeface="Cambria Math" panose="02040503050406030204" pitchFamily="18" charset="0"/>
                  </a:rPr>
                  <a:t/>
                </a:r>
                <a:br>
                  <a:rPr lang="en-US" i="1" dirty="0" smtClean="0">
                    <a:latin typeface="Cambria Math" panose="02040503050406030204" pitchFamily="18" charset="0"/>
                  </a:rPr>
                </a:b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𝑠</m:t>
                        </m:r>
                      </m:sub>
                    </m:sSub>
                    <m:r>
                      <a:rPr lang="en-US" b="0" i="1" smtClean="0">
                        <a:latin typeface="Cambria Math" panose="02040503050406030204" pitchFamily="18" charset="0"/>
                      </a:rPr>
                      <m:t>=</m:t>
                    </m:r>
                    <m:nary>
                      <m:naryPr>
                        <m:limLoc m:val="undOvr"/>
                        <m:ctrlPr>
                          <a:rPr lang="en-US" b="0" i="1" smtClean="0">
                            <a:latin typeface="Cambria Math" panose="02040503050406030204" pitchFamily="18" charset="0"/>
                          </a:rPr>
                        </m:ctrlPr>
                      </m:naryPr>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𝑓</m:t>
                            </m:r>
                          </m:sub>
                        </m:sSub>
                      </m:sup>
                      <m:e>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𝑘𝑥</m:t>
                            </m:r>
                          </m:e>
                        </m:d>
                        <m:r>
                          <a:rPr lang="en-US" b="0" i="1" smtClean="0">
                            <a:latin typeface="Cambria Math" panose="02040503050406030204" pitchFamily="18" charset="0"/>
                          </a:rPr>
                          <m:t>𝑑𝑥</m:t>
                        </m:r>
                      </m:e>
                    </m:nary>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𝑘</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𝑖</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𝑘</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𝑓</m:t>
                        </m:r>
                      </m:sub>
                      <m:sup>
                        <m:r>
                          <a:rPr lang="en-US" b="0" i="1" smtClean="0">
                            <a:latin typeface="Cambria Math" panose="02040503050406030204" pitchFamily="18" charset="0"/>
                          </a:rPr>
                          <m:t>2</m:t>
                        </m:r>
                      </m:sup>
                    </m:sSubSup>
                  </m:oMath>
                </a14:m>
                <a:endParaRPr lang="en-US" dirty="0" smtClean="0"/>
              </a:p>
              <a:p>
                <a:pPr marL="68580" indent="0">
                  <a:buNone/>
                </a:pPr>
                <a:r>
                  <a:rPr lang="el-GR" sz="2200" dirty="0" smtClean="0"/>
                  <a:t>    που δεν είναι απαραίτητα ίσο με το μηδέν…</a:t>
                </a:r>
                <a:endParaRPr lang="el-GR" sz="2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50" cy="5105400"/>
              </a:xfrm>
              <a:blipFill rotWithShape="0">
                <a:blip r:embed="rId2"/>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14189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b="1" dirty="0" smtClean="0">
                <a:effectLst>
                  <a:outerShdw blurRad="38100" dist="38100" dir="2700000" algn="tl">
                    <a:srgbClr val="000000">
                      <a:alpha val="43137"/>
                    </a:srgbClr>
                  </a:outerShdw>
                </a:effectLst>
              </a:rPr>
              <a:t>Ενέργεια Συστήματος</a:t>
            </a:r>
          </a:p>
          <a:p>
            <a:endParaRPr lang="el-GR" dirty="0"/>
          </a:p>
        </p:txBody>
      </p:sp>
      <p:sp>
        <p:nvSpPr>
          <p:cNvPr id="5" name="TextBox 4"/>
          <p:cNvSpPr txBox="1"/>
          <p:nvPr/>
        </p:nvSpPr>
        <p:spPr>
          <a:xfrm>
            <a:off x="152400" y="4863405"/>
            <a:ext cx="4285172" cy="1061829"/>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a:t>
            </a:r>
            <a:r>
              <a:rPr lang="el-GR" sz="1050" dirty="0" smtClean="0">
                <a:solidFill>
                  <a:srgbClr val="FF0000"/>
                </a:solidFill>
                <a:latin typeface="Cambria" panose="02040503050406030204" pitchFamily="18" charset="0"/>
              </a:rPr>
              <a:t>:</a:t>
            </a:r>
            <a:r>
              <a:rPr lang="en-US" sz="1050" dirty="0" smtClean="0">
                <a:solidFill>
                  <a:srgbClr val="FF0000"/>
                </a:solidFill>
                <a:latin typeface="Cambria" panose="02040503050406030204" pitchFamily="18" charset="0"/>
              </a:rPr>
              <a:t> </a:t>
            </a:r>
            <a:r>
              <a:rPr lang="el-GR" sz="1050" dirty="0" smtClean="0">
                <a:solidFill>
                  <a:srgbClr val="FF0000"/>
                </a:solidFill>
                <a:latin typeface="Cambria" panose="02040503050406030204" pitchFamily="18" charset="0"/>
              </a:rPr>
              <a:t>Στη </a:t>
            </a:r>
            <a:r>
              <a:rPr lang="el-GR" sz="1050" dirty="0">
                <a:solidFill>
                  <a:srgbClr val="FF0000"/>
                </a:solidFill>
                <a:latin typeface="Cambria" panose="02040503050406030204" pitchFamily="18" charset="0"/>
              </a:rPr>
              <a:t>φυσική, η ενέργεια είναι μια ιδιότητα των αντικειμένων που </a:t>
            </a:r>
            <a:r>
              <a:rPr lang="el-GR" sz="1050" dirty="0" smtClean="0">
                <a:solidFill>
                  <a:srgbClr val="FF0000"/>
                </a:solidFill>
                <a:latin typeface="Cambria" panose="02040503050406030204" pitchFamily="18" charset="0"/>
              </a:rPr>
              <a:t>μπορεί </a:t>
            </a:r>
            <a:r>
              <a:rPr lang="el-GR" sz="1050" dirty="0">
                <a:solidFill>
                  <a:srgbClr val="FF0000"/>
                </a:solidFill>
                <a:latin typeface="Cambria" panose="02040503050406030204" pitchFamily="18" charset="0"/>
              </a:rPr>
              <a:t>να </a:t>
            </a:r>
            <a:r>
              <a:rPr lang="el-GR" sz="1050" dirty="0" smtClean="0">
                <a:solidFill>
                  <a:srgbClr val="FF0000"/>
                </a:solidFill>
                <a:latin typeface="Cambria" panose="02040503050406030204" pitchFamily="18" charset="0"/>
              </a:rPr>
              <a:t>μεταφερθεί </a:t>
            </a:r>
            <a:r>
              <a:rPr lang="el-GR" sz="1050" dirty="0">
                <a:solidFill>
                  <a:srgbClr val="FF0000"/>
                </a:solidFill>
                <a:latin typeface="Cambria" panose="02040503050406030204" pitchFamily="18" charset="0"/>
              </a:rPr>
              <a:t>σε άλλα αντικείμενα ή να μετατραπεί σε διάφορες μορφές, αλλά δεν μπορεί να δημιουργηθεί ή να καταστραφεί. </a:t>
            </a:r>
            <a:r>
              <a:rPr lang="el-GR" sz="1050" dirty="0" smtClean="0">
                <a:solidFill>
                  <a:srgbClr val="FF0000"/>
                </a:solidFill>
                <a:latin typeface="Cambria" panose="02040503050406030204" pitchFamily="18" charset="0"/>
              </a:rPr>
              <a:t>Η </a:t>
            </a:r>
            <a:r>
              <a:rPr lang="el-GR" sz="1050" dirty="0">
                <a:solidFill>
                  <a:srgbClr val="FF0000"/>
                </a:solidFill>
                <a:latin typeface="Cambria" panose="02040503050406030204" pitchFamily="18" charset="0"/>
              </a:rPr>
              <a:t>"ικανότητα ενός συστήματος να </a:t>
            </a:r>
            <a:r>
              <a:rPr lang="el-GR" sz="1050" dirty="0" smtClean="0">
                <a:solidFill>
                  <a:srgbClr val="FF0000"/>
                </a:solidFill>
                <a:latin typeface="Cambria" panose="02040503050406030204" pitchFamily="18" charset="0"/>
              </a:rPr>
              <a:t>παράγει </a:t>
            </a:r>
            <a:r>
              <a:rPr lang="el-GR" sz="1050" dirty="0">
                <a:solidFill>
                  <a:srgbClr val="FF0000"/>
                </a:solidFill>
                <a:latin typeface="Cambria" panose="02040503050406030204" pitchFamily="18" charset="0"/>
              </a:rPr>
              <a:t>έργο" είναι μια κοινή περιγραφή, αλλά είναι δύσκολο να δοθεί </a:t>
            </a:r>
            <a:r>
              <a:rPr lang="el-GR" sz="1050" dirty="0" smtClean="0">
                <a:solidFill>
                  <a:srgbClr val="FF0000"/>
                </a:solidFill>
                <a:latin typeface="Cambria" panose="02040503050406030204" pitchFamily="18" charset="0"/>
              </a:rPr>
              <a:t>ένας ενιαίος συνολικός ορισμός </a:t>
            </a:r>
            <a:r>
              <a:rPr lang="el-GR" sz="1050" dirty="0">
                <a:solidFill>
                  <a:srgbClr val="FF0000"/>
                </a:solidFill>
                <a:latin typeface="Cambria" panose="02040503050406030204" pitchFamily="18" charset="0"/>
              </a:rPr>
              <a:t>της ενέργειας, </a:t>
            </a:r>
            <a:r>
              <a:rPr lang="el-GR" sz="1050" dirty="0" smtClean="0">
                <a:solidFill>
                  <a:srgbClr val="FF0000"/>
                </a:solidFill>
                <a:latin typeface="Cambria" panose="02040503050406030204" pitchFamily="18" charset="0"/>
              </a:rPr>
              <a:t>εξαιτίας των πολλών μορφών </a:t>
            </a:r>
            <a:r>
              <a:rPr lang="el-GR" sz="1050" dirty="0">
                <a:solidFill>
                  <a:srgbClr val="FF0000"/>
                </a:solidFill>
                <a:latin typeface="Cambria" panose="02040503050406030204" pitchFamily="18" charset="0"/>
              </a:rPr>
              <a:t>της.</a:t>
            </a:r>
            <a:endParaRPr lang="en-US" sz="1050" dirty="0" smtClean="0">
              <a:solidFill>
                <a:srgbClr val="FF0000"/>
              </a:solidFill>
              <a:latin typeface="Cambria" panose="020405030504060302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 y="1371601"/>
            <a:ext cx="4266121" cy="3491804"/>
          </a:xfrm>
          <a:prstGeom prst="rect">
            <a:avLst/>
          </a:prstGeom>
        </p:spPr>
      </p:pic>
    </p:spTree>
    <p:extLst>
      <p:ext uri="{BB962C8B-B14F-4D97-AF65-F5344CB8AC3E}">
        <p14:creationId xmlns:p14="http://schemas.microsoft.com/office/powerpoint/2010/main" val="28059666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smtClean="0"/>
              <a:t>Συνεχίζεται... </a:t>
            </a:r>
            <a:r>
              <a:rPr lang="el-GR" smtClean="0">
                <a:sym typeface="Wingdings" panose="05000000000000000000" pitchFamily="2" charset="2"/>
              </a:rPr>
              <a:t></a:t>
            </a:r>
            <a:endParaRPr lang="el-GR" dirty="0"/>
          </a:p>
        </p:txBody>
      </p:sp>
    </p:spTree>
    <p:extLst>
      <p:ext uri="{BB962C8B-B14F-4D97-AF65-F5344CB8AC3E}">
        <p14:creationId xmlns:p14="http://schemas.microsoft.com/office/powerpoint/2010/main" val="623983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Ενέργεια Συστήματος</a:t>
            </a:r>
            <a:endParaRPr lang="el-GR" dirty="0"/>
          </a:p>
        </p:txBody>
      </p:sp>
      <p:sp>
        <p:nvSpPr>
          <p:cNvPr id="3" name="Content Placeholder 2"/>
          <p:cNvSpPr>
            <a:spLocks noGrp="1"/>
          </p:cNvSpPr>
          <p:nvPr>
            <p:ph idx="1"/>
          </p:nvPr>
        </p:nvSpPr>
        <p:spPr>
          <a:xfrm>
            <a:off x="732254" y="1371600"/>
            <a:ext cx="7802146" cy="5181600"/>
          </a:xfrm>
        </p:spPr>
        <p:txBody>
          <a:bodyPr>
            <a:normAutofit/>
          </a:bodyPr>
          <a:lstStyle/>
          <a:p>
            <a:r>
              <a:rPr lang="el-GR" sz="2200" dirty="0" smtClean="0"/>
              <a:t>Με όσα έχουμε δει ως τώρα</a:t>
            </a:r>
          </a:p>
          <a:p>
            <a:pPr lvl="1"/>
            <a:endParaRPr lang="en-US" sz="1200" b="1" dirty="0" smtClean="0"/>
          </a:p>
          <a:p>
            <a:pPr lvl="1"/>
            <a:r>
              <a:rPr lang="el-GR" sz="2000" b="1" dirty="0" smtClean="0"/>
              <a:t>Θέση</a:t>
            </a:r>
          </a:p>
          <a:p>
            <a:pPr lvl="1"/>
            <a:r>
              <a:rPr lang="el-GR" sz="2000" b="1" dirty="0" smtClean="0"/>
              <a:t>Ταχύτητα</a:t>
            </a:r>
          </a:p>
          <a:p>
            <a:pPr lvl="1"/>
            <a:r>
              <a:rPr lang="el-GR" sz="2000" b="1" dirty="0" smtClean="0"/>
              <a:t>Επιτάχυνση</a:t>
            </a:r>
            <a:endParaRPr lang="en-US" sz="2000" b="1" dirty="0" smtClean="0"/>
          </a:p>
          <a:p>
            <a:pPr lvl="1"/>
            <a:r>
              <a:rPr lang="el-GR" sz="2000" b="1" dirty="0" smtClean="0"/>
              <a:t>Δύναμη</a:t>
            </a:r>
          </a:p>
          <a:p>
            <a:endParaRPr lang="en-US" sz="1400" dirty="0" smtClean="0"/>
          </a:p>
          <a:p>
            <a:r>
              <a:rPr lang="el-GR" sz="2200" dirty="0" smtClean="0"/>
              <a:t>και με αρχές όπως ο 2</a:t>
            </a:r>
            <a:r>
              <a:rPr lang="el-GR" sz="2200" baseline="30000" dirty="0" smtClean="0"/>
              <a:t>ος</a:t>
            </a:r>
            <a:r>
              <a:rPr lang="el-GR" sz="2200" dirty="0" smtClean="0"/>
              <a:t> νόμος του </a:t>
            </a:r>
            <a:r>
              <a:rPr lang="en-US" sz="2200" dirty="0" smtClean="0"/>
              <a:t>Newton, </a:t>
            </a:r>
            <a:r>
              <a:rPr lang="el-GR" sz="2200" dirty="0" smtClean="0"/>
              <a:t>μπορούμε να λύσουμε πολλά προβλήματα…</a:t>
            </a:r>
          </a:p>
          <a:p>
            <a:endParaRPr lang="en-US" sz="1400" dirty="0" smtClean="0"/>
          </a:p>
          <a:p>
            <a:r>
              <a:rPr lang="el-GR" sz="2200" dirty="0" smtClean="0"/>
              <a:t>Στην πράξη, πολλές φορές α</a:t>
            </a:r>
            <a:r>
              <a:rPr lang="el-GR" sz="2200" dirty="0" smtClean="0">
                <a:sym typeface="Wingdings" panose="05000000000000000000" pitchFamily="2" charset="2"/>
              </a:rPr>
              <a:t>ντιμετωπίζουμε δυσκολίες… </a:t>
            </a:r>
          </a:p>
          <a:p>
            <a:endParaRPr lang="en-US" sz="1600" dirty="0" smtClean="0">
              <a:sym typeface="Wingdings" panose="05000000000000000000" pitchFamily="2" charset="2"/>
            </a:endParaRPr>
          </a:p>
          <a:p>
            <a:r>
              <a:rPr lang="el-GR" sz="2200" dirty="0" smtClean="0">
                <a:sym typeface="Wingdings" panose="05000000000000000000" pitchFamily="2" charset="2"/>
              </a:rPr>
              <a:t>Χρειαζόμαστε μια διαφορετική προσέγγιση, που θα κάνει τα προβλήματα πιο απλά…</a:t>
            </a:r>
            <a:endParaRPr lang="el-GR" sz="2200" dirty="0"/>
          </a:p>
        </p:txBody>
      </p:sp>
    </p:spTree>
    <p:extLst>
      <p:ext uri="{BB962C8B-B14F-4D97-AF65-F5344CB8AC3E}">
        <p14:creationId xmlns:p14="http://schemas.microsoft.com/office/powerpoint/2010/main" val="72184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500"/>
                                        <p:tgtEl>
                                          <p:spTgt spid="3">
                                            <p:txEl>
                                              <p:pRg st="9" end="9"/>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Effect transition="in" filter="fade">
                                      <p:cBhvr>
                                        <p:cTn id="3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Ενέργεια Συστήματος</a:t>
            </a:r>
            <a:endParaRPr lang="el-GR" dirty="0"/>
          </a:p>
        </p:txBody>
      </p:sp>
      <p:sp>
        <p:nvSpPr>
          <p:cNvPr id="3" name="Content Placeholder 2"/>
          <p:cNvSpPr>
            <a:spLocks noGrp="1"/>
          </p:cNvSpPr>
          <p:nvPr>
            <p:ph idx="1"/>
          </p:nvPr>
        </p:nvSpPr>
        <p:spPr>
          <a:xfrm>
            <a:off x="738350" y="1371600"/>
            <a:ext cx="7643308" cy="5105400"/>
          </a:xfrm>
        </p:spPr>
        <p:txBody>
          <a:bodyPr>
            <a:normAutofit/>
          </a:bodyPr>
          <a:lstStyle/>
          <a:p>
            <a:r>
              <a:rPr lang="el-GR" sz="2200" dirty="0" smtClean="0"/>
              <a:t>Οι έννοιες που θα συζητήσουμε ίσως σας ξενίσουν…</a:t>
            </a:r>
          </a:p>
          <a:p>
            <a:endParaRPr lang="en-US" sz="2200" dirty="0" smtClean="0"/>
          </a:p>
          <a:p>
            <a:r>
              <a:rPr lang="el-GR" sz="2200" dirty="0" smtClean="0"/>
              <a:t>Κάποιες άλλες ίσως σας φανούν οικείες, αλλά στη Φυσική απαιτείται λίγο μεγαλύτερη ακρίβεια…</a:t>
            </a:r>
            <a:endParaRPr lang="el-GR" sz="2200" dirty="0"/>
          </a:p>
          <a:p>
            <a:endParaRPr lang="en-US" sz="2200" dirty="0" smtClean="0"/>
          </a:p>
          <a:p>
            <a:r>
              <a:rPr lang="el-GR" sz="2200" dirty="0" smtClean="0"/>
              <a:t>Ας ξεκινήσουμε με την έννοια της </a:t>
            </a:r>
            <a:r>
              <a:rPr lang="el-GR" sz="2200" b="1" dirty="0" smtClean="0"/>
              <a:t>ενέργειας</a:t>
            </a:r>
            <a:r>
              <a:rPr lang="el-GR" sz="2200" dirty="0" smtClean="0"/>
              <a:t>.</a:t>
            </a:r>
          </a:p>
          <a:p>
            <a:pPr lvl="1"/>
            <a:endParaRPr lang="en-US" dirty="0" smtClean="0"/>
          </a:p>
          <a:p>
            <a:pPr lvl="1"/>
            <a:r>
              <a:rPr lang="el-GR" sz="2000" dirty="0" smtClean="0"/>
              <a:t>Ιδέες που έχουμε από την καθημερινότητά μας για την ενέργεια</a:t>
            </a:r>
          </a:p>
          <a:p>
            <a:pPr lvl="2"/>
            <a:endParaRPr lang="en-US" dirty="0" smtClean="0"/>
          </a:p>
          <a:p>
            <a:pPr lvl="2"/>
            <a:r>
              <a:rPr lang="el-GR" sz="1800" dirty="0" smtClean="0"/>
              <a:t>Βενζίνη + πετρέλαιο για μεταφορές και θέρμανση</a:t>
            </a:r>
          </a:p>
          <a:p>
            <a:pPr lvl="2"/>
            <a:r>
              <a:rPr lang="el-GR" sz="1800" dirty="0" smtClean="0"/>
              <a:t>Ηλεκτρισμός για φωτισμό και συσκευές</a:t>
            </a:r>
          </a:p>
          <a:p>
            <a:pPr lvl="2"/>
            <a:r>
              <a:rPr lang="el-GR" sz="1800" dirty="0" smtClean="0"/>
              <a:t>Φαγητό για κατανάλωση</a:t>
            </a:r>
          </a:p>
        </p:txBody>
      </p:sp>
    </p:spTree>
    <p:extLst>
      <p:ext uri="{BB962C8B-B14F-4D97-AF65-F5344CB8AC3E}">
        <p14:creationId xmlns:p14="http://schemas.microsoft.com/office/powerpoint/2010/main" val="89052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Ενέργεια Συστήματος</a:t>
            </a:r>
            <a:endParaRPr lang="el-GR" dirty="0"/>
          </a:p>
        </p:txBody>
      </p:sp>
      <p:sp>
        <p:nvSpPr>
          <p:cNvPr id="3" name="Content Placeholder 2"/>
          <p:cNvSpPr>
            <a:spLocks noGrp="1"/>
          </p:cNvSpPr>
          <p:nvPr>
            <p:ph idx="1"/>
          </p:nvPr>
        </p:nvSpPr>
        <p:spPr>
          <a:xfrm>
            <a:off x="738350" y="1371600"/>
            <a:ext cx="7643308" cy="1447800"/>
          </a:xfrm>
        </p:spPr>
        <p:txBody>
          <a:bodyPr>
            <a:normAutofit/>
          </a:bodyPr>
          <a:lstStyle/>
          <a:p>
            <a:r>
              <a:rPr lang="el-GR" sz="2200" dirty="0" smtClean="0"/>
              <a:t>Θα μας απασχολήσουν τρία είδη ενέργειας:</a:t>
            </a:r>
          </a:p>
          <a:p>
            <a:pPr lvl="2"/>
            <a:endParaRPr lang="en-US" b="1" dirty="0" smtClean="0"/>
          </a:p>
          <a:p>
            <a:pPr lvl="1"/>
            <a:r>
              <a:rPr lang="el-GR" b="1" dirty="0" smtClean="0"/>
              <a:t>Κινητική, Δυναμική, και Θερμική</a:t>
            </a:r>
          </a:p>
        </p:txBody>
      </p:sp>
      <p:grpSp>
        <p:nvGrpSpPr>
          <p:cNvPr id="8" name="Group 7"/>
          <p:cNvGrpSpPr/>
          <p:nvPr/>
        </p:nvGrpSpPr>
        <p:grpSpPr>
          <a:xfrm>
            <a:off x="513271" y="2895600"/>
            <a:ext cx="8065205" cy="3520357"/>
            <a:chOff x="513271" y="2895600"/>
            <a:chExt cx="8065205" cy="3520357"/>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399" y="2895600"/>
              <a:ext cx="8045077" cy="3352800"/>
            </a:xfrm>
            <a:prstGeom prst="rect">
              <a:avLst/>
            </a:prstGeom>
          </p:spPr>
        </p:pic>
        <p:sp>
          <p:nvSpPr>
            <p:cNvPr id="5" name="TextBox 4"/>
            <p:cNvSpPr txBox="1"/>
            <p:nvPr/>
          </p:nvSpPr>
          <p:spPr>
            <a:xfrm>
              <a:off x="513271" y="5334000"/>
              <a:ext cx="2438401" cy="1061829"/>
            </a:xfrm>
            <a:prstGeom prst="rect">
              <a:avLst/>
            </a:prstGeom>
            <a:solidFill>
              <a:schemeClr val="bg1"/>
            </a:solidFill>
          </p:spPr>
          <p:txBody>
            <a:bodyPr wrap="square" rtlCol="0">
              <a:spAutoFit/>
            </a:bodyPr>
            <a:lstStyle/>
            <a:p>
              <a:r>
                <a:rPr lang="el-GR" sz="1050" dirty="0" smtClean="0"/>
                <a:t>Η κινητική ενέργεια είναι η ενέργεια της κίνησης. Όλα τα κινούμενα αντικείμενα έχουν κινητική ενέργεια. Όσο μεγαλύτερη μάζα ή όσο πιο γρήγορα κινείται ένα αντικείμενο, τόσο μεγαλύτερη η κινητική του ενέργεια.</a:t>
              </a:r>
              <a:endParaRPr lang="el-GR" sz="1050" dirty="0"/>
            </a:p>
          </p:txBody>
        </p:sp>
        <p:sp>
          <p:nvSpPr>
            <p:cNvPr id="6" name="TextBox 5"/>
            <p:cNvSpPr txBox="1"/>
            <p:nvPr/>
          </p:nvSpPr>
          <p:spPr>
            <a:xfrm>
              <a:off x="3200548" y="5354128"/>
              <a:ext cx="2564526" cy="1061829"/>
            </a:xfrm>
            <a:prstGeom prst="rect">
              <a:avLst/>
            </a:prstGeom>
            <a:solidFill>
              <a:schemeClr val="bg1"/>
            </a:solidFill>
          </p:spPr>
          <p:txBody>
            <a:bodyPr wrap="square" rtlCol="0">
              <a:spAutoFit/>
            </a:bodyPr>
            <a:lstStyle/>
            <a:p>
              <a:r>
                <a:rPr lang="el-GR" sz="1050" dirty="0" smtClean="0"/>
                <a:t>Η δυναμική ενέργεια είναι αποθηκευμένη ενέργεια που σχετίζεται με τη θέση ενός αντικειμένου. Το τρενάκι της εικόνας έχει </a:t>
              </a:r>
              <a:r>
                <a:rPr lang="el-GR" sz="1050" dirty="0" err="1" smtClean="0"/>
                <a:t>βαρυτική</a:t>
              </a:r>
              <a:r>
                <a:rPr lang="el-GR" sz="1050" dirty="0" smtClean="0"/>
                <a:t> δυναμική ενέργεια που εξαρτάται από τη θέση του (ύψος) πάνω από το έδαφος.</a:t>
              </a:r>
              <a:endParaRPr lang="el-GR" sz="1050" dirty="0"/>
            </a:p>
          </p:txBody>
        </p:sp>
        <p:sp>
          <p:nvSpPr>
            <p:cNvPr id="7" name="TextBox 6"/>
            <p:cNvSpPr txBox="1"/>
            <p:nvPr/>
          </p:nvSpPr>
          <p:spPr>
            <a:xfrm>
              <a:off x="5888623" y="5354127"/>
              <a:ext cx="2655347" cy="1061829"/>
            </a:xfrm>
            <a:prstGeom prst="rect">
              <a:avLst/>
            </a:prstGeom>
            <a:solidFill>
              <a:schemeClr val="bg1"/>
            </a:solidFill>
          </p:spPr>
          <p:txBody>
            <a:bodyPr wrap="square" rtlCol="0">
              <a:spAutoFit/>
            </a:bodyPr>
            <a:lstStyle/>
            <a:p>
              <a:r>
                <a:rPr lang="el-GR" sz="1050" dirty="0" smtClean="0"/>
                <a:t>Η θερμική ενέργεια είναι το άθροισμα όλων των μικροσκοπικών κινητικών και δυναμικών ενεργειών των ατόμων και δεσμών που συνιστούν ένα σώμα. Ένα σώμα έχει μεγαλύτερη θερμική ενέργεια όταν είναι ζεστό παρά όταν είναι κρύο.</a:t>
              </a:r>
              <a:endParaRPr lang="el-GR" sz="1050" dirty="0"/>
            </a:p>
          </p:txBody>
        </p:sp>
      </p:grpSp>
    </p:spTree>
    <p:extLst>
      <p:ext uri="{BB962C8B-B14F-4D97-AF65-F5344CB8AC3E}">
        <p14:creationId xmlns:p14="http://schemas.microsoft.com/office/powerpoint/2010/main" val="401548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Ενέργεια Συστήματος</a:t>
            </a:r>
            <a:endParaRPr lang="el-GR" dirty="0"/>
          </a:p>
        </p:txBody>
      </p:sp>
      <p:sp>
        <p:nvSpPr>
          <p:cNvPr id="3" name="Content Placeholder 2"/>
          <p:cNvSpPr>
            <a:spLocks noGrp="1"/>
          </p:cNvSpPr>
          <p:nvPr>
            <p:ph idx="1"/>
          </p:nvPr>
        </p:nvSpPr>
        <p:spPr>
          <a:xfrm>
            <a:off x="738350" y="1524000"/>
            <a:ext cx="7872250" cy="4953000"/>
          </a:xfrm>
        </p:spPr>
        <p:txBody>
          <a:bodyPr>
            <a:normAutofit/>
          </a:bodyPr>
          <a:lstStyle/>
          <a:p>
            <a:r>
              <a:rPr lang="el-GR" sz="2200" dirty="0" smtClean="0"/>
              <a:t>Τα παραπάνω δεν αποτελούν ακριβή ορισμό της ενέργειας.</a:t>
            </a:r>
          </a:p>
          <a:p>
            <a:pPr lvl="1"/>
            <a:endParaRPr lang="el-GR" sz="1100" dirty="0" smtClean="0"/>
          </a:p>
          <a:p>
            <a:r>
              <a:rPr lang="el-GR" sz="2200" dirty="0" smtClean="0"/>
              <a:t>Γενικότερα, είναι δύσκολο να οριστεί με ακρίβεια</a:t>
            </a:r>
            <a:br>
              <a:rPr lang="el-GR" sz="2200" dirty="0" smtClean="0"/>
            </a:br>
            <a:endParaRPr lang="el-GR" sz="2200" dirty="0" smtClean="0"/>
          </a:p>
          <a:p>
            <a:pPr lvl="1"/>
            <a:r>
              <a:rPr lang="el-GR" sz="2000" dirty="0" smtClean="0"/>
              <a:t>Είναι περισσότερο… «αφηρημένη» έννοια</a:t>
            </a:r>
          </a:p>
          <a:p>
            <a:pPr lvl="1"/>
            <a:r>
              <a:rPr lang="el-GR" sz="2000" dirty="0" smtClean="0"/>
              <a:t>Θα μπορούσαμε να πούμε ότι αποτελεί </a:t>
            </a:r>
            <a:r>
              <a:rPr lang="el-GR" sz="2000" b="1" dirty="0" smtClean="0"/>
              <a:t>έναν αριθμό που σχετίζεται με την κατάσταση ενός συστήματος</a:t>
            </a:r>
          </a:p>
          <a:p>
            <a:pPr lvl="1"/>
            <a:r>
              <a:rPr lang="el-GR" sz="2000" b="1" dirty="0" smtClean="0"/>
              <a:t>Αν η χρήση αυτών των αριθμών γίνει σωστά, μπορούμε να προβλέψουμε αποτελέσματα πειραμάτων και να κατασκευάσουμε μηχανές!</a:t>
            </a:r>
          </a:p>
          <a:p>
            <a:pPr lvl="1"/>
            <a:endParaRPr lang="el-GR" sz="2000" b="1" dirty="0" smtClean="0"/>
          </a:p>
          <a:p>
            <a:r>
              <a:rPr lang="el-GR" sz="2200" dirty="0" smtClean="0"/>
              <a:t>Όμως κάθε διαδικασία στη φύση αφορά ενέργεια και μεταφορές/μετασχηματισμούς αυτής</a:t>
            </a:r>
          </a:p>
        </p:txBody>
      </p:sp>
    </p:spTree>
    <p:extLst>
      <p:ext uri="{BB962C8B-B14F-4D97-AF65-F5344CB8AC3E}">
        <p14:creationId xmlns:p14="http://schemas.microsoft.com/office/powerpoint/2010/main" val="429127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Ενέργεια Συστήματος</a:t>
            </a:r>
            <a:endParaRPr lang="el-GR" dirty="0"/>
          </a:p>
        </p:txBody>
      </p:sp>
      <p:sp>
        <p:nvSpPr>
          <p:cNvPr id="3" name="Content Placeholder 2"/>
          <p:cNvSpPr>
            <a:spLocks noGrp="1"/>
          </p:cNvSpPr>
          <p:nvPr>
            <p:ph idx="1"/>
          </p:nvPr>
        </p:nvSpPr>
        <p:spPr>
          <a:xfrm>
            <a:off x="738350" y="1524000"/>
            <a:ext cx="7872250" cy="4953000"/>
          </a:xfrm>
        </p:spPr>
        <p:txBody>
          <a:bodyPr>
            <a:normAutofit lnSpcReduction="10000"/>
          </a:bodyPr>
          <a:lstStyle/>
          <a:p>
            <a:r>
              <a:rPr lang="el-GR" dirty="0" smtClean="0"/>
              <a:t>Ξεκινάμε τη συζήτηση θεωρώντας ένα νέο μοντέλο, το </a:t>
            </a:r>
            <a:r>
              <a:rPr lang="el-GR" b="1" dirty="0" smtClean="0"/>
              <a:t>σύστημα</a:t>
            </a:r>
          </a:p>
          <a:p>
            <a:endParaRPr lang="el-GR" sz="800" dirty="0"/>
          </a:p>
          <a:p>
            <a:r>
              <a:rPr lang="el-GR" dirty="0" smtClean="0"/>
              <a:t>Αργότερα, θα μιλήσουμε για μοντέλα ανάλυσης ενός συστήματος</a:t>
            </a:r>
          </a:p>
          <a:p>
            <a:pPr lvl="2"/>
            <a:r>
              <a:rPr lang="el-GR" dirty="0" smtClean="0"/>
              <a:t>…αντί ενός μόνο σώματος, που είχαμε ως τώρα</a:t>
            </a:r>
          </a:p>
          <a:p>
            <a:endParaRPr lang="el-GR" sz="1100" dirty="0" smtClean="0"/>
          </a:p>
          <a:p>
            <a:r>
              <a:rPr lang="el-GR" dirty="0" smtClean="0"/>
              <a:t>Προς το παρόν, ας δούμε τι είναι ένα σύστημα και πώς σχετίζεται με την ενέργεια</a:t>
            </a:r>
          </a:p>
          <a:p>
            <a:pPr lvl="1"/>
            <a:r>
              <a:rPr lang="el-GR" dirty="0"/>
              <a:t>Συστήματα μπορεί να είναι</a:t>
            </a:r>
            <a:r>
              <a:rPr lang="el-GR" dirty="0" smtClean="0"/>
              <a:t>:</a:t>
            </a:r>
            <a:endParaRPr lang="el-GR" dirty="0"/>
          </a:p>
          <a:p>
            <a:pPr lvl="2"/>
            <a:r>
              <a:rPr lang="el-GR" sz="2200" dirty="0"/>
              <a:t>Ένα απλό σώμα ή αντικείμενο</a:t>
            </a:r>
          </a:p>
          <a:p>
            <a:pPr lvl="2"/>
            <a:r>
              <a:rPr lang="el-GR" sz="2200" dirty="0"/>
              <a:t>Πολλά σώματα ή αντικείμενα</a:t>
            </a:r>
          </a:p>
          <a:p>
            <a:pPr lvl="2"/>
            <a:r>
              <a:rPr lang="el-GR" sz="2200" dirty="0"/>
              <a:t>Μια περιοχή του χώρου</a:t>
            </a:r>
            <a:endParaRPr lang="en-US" sz="2200" dirty="0"/>
          </a:p>
          <a:p>
            <a:pPr lvl="2"/>
            <a:r>
              <a:rPr lang="el-GR" sz="2200" dirty="0"/>
              <a:t>Κάτι που αλλάζει σχήμα και </a:t>
            </a:r>
            <a:r>
              <a:rPr lang="el-GR" sz="2200" dirty="0" smtClean="0"/>
              <a:t>μέγεθος</a:t>
            </a:r>
            <a:endParaRPr lang="el-GR" sz="2200" dirty="0"/>
          </a:p>
        </p:txBody>
      </p:sp>
    </p:spTree>
    <p:extLst>
      <p:ext uri="{BB962C8B-B14F-4D97-AF65-F5344CB8AC3E}">
        <p14:creationId xmlns:p14="http://schemas.microsoft.com/office/powerpoint/2010/main" val="205125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Ενέργεια Συστήματος</a:t>
            </a:r>
            <a:endParaRPr lang="el-GR" dirty="0"/>
          </a:p>
        </p:txBody>
      </p:sp>
      <p:sp>
        <p:nvSpPr>
          <p:cNvPr id="3" name="Content Placeholder 2"/>
          <p:cNvSpPr>
            <a:spLocks noGrp="1"/>
          </p:cNvSpPr>
          <p:nvPr>
            <p:ph idx="1"/>
          </p:nvPr>
        </p:nvSpPr>
        <p:spPr>
          <a:xfrm>
            <a:off x="738350" y="1447800"/>
            <a:ext cx="7948450" cy="5029200"/>
          </a:xfrm>
        </p:spPr>
        <p:txBody>
          <a:bodyPr/>
          <a:lstStyle/>
          <a:p>
            <a:r>
              <a:rPr lang="el-GR" dirty="0"/>
              <a:t>Πρώτο βήμα είναι η </a:t>
            </a:r>
            <a:r>
              <a:rPr lang="el-GR" b="1" dirty="0"/>
              <a:t>αναγνώριση</a:t>
            </a:r>
            <a:r>
              <a:rPr lang="el-GR" dirty="0"/>
              <a:t> του συστήματος</a:t>
            </a:r>
            <a:endParaRPr lang="en-US" dirty="0" smtClean="0"/>
          </a:p>
          <a:p>
            <a:endParaRPr lang="en-US" dirty="0"/>
          </a:p>
          <a:p>
            <a:r>
              <a:rPr lang="el-GR" dirty="0" smtClean="0"/>
              <a:t>Όταν συζητάμε για ένα σύστημα, αγνοούμε τι συμβαίνει εκτός συστήματος</a:t>
            </a:r>
            <a:r>
              <a:rPr lang="en-US" sz="2200" dirty="0" smtClean="0"/>
              <a:t/>
            </a:r>
            <a:br>
              <a:rPr lang="en-US" sz="2200" dirty="0" smtClean="0"/>
            </a:br>
            <a:endParaRPr lang="el-GR" sz="2200" dirty="0" smtClean="0"/>
          </a:p>
          <a:p>
            <a:r>
              <a:rPr lang="el-GR" dirty="0"/>
              <a:t>Ανεξαρτήτως του συστήματος που επιλέγουμε πάντα υπάρχει το </a:t>
            </a:r>
            <a:r>
              <a:rPr lang="el-GR" b="1" dirty="0"/>
              <a:t>όριο/σύνορο συστήματος</a:t>
            </a:r>
            <a:r>
              <a:rPr lang="el-GR" dirty="0"/>
              <a:t>:</a:t>
            </a:r>
          </a:p>
          <a:p>
            <a:pPr lvl="1"/>
            <a:r>
              <a:rPr lang="el-GR" dirty="0"/>
              <a:t>Μια φανταστική επιφάνεια που χωρίζει το σύστημα με το περιβάλλον του</a:t>
            </a:r>
          </a:p>
          <a:p>
            <a:endParaRPr lang="el-GR" sz="2200" dirty="0" smtClean="0"/>
          </a:p>
        </p:txBody>
      </p:sp>
    </p:spTree>
    <p:extLst>
      <p:ext uri="{BB962C8B-B14F-4D97-AF65-F5344CB8AC3E}">
        <p14:creationId xmlns:p14="http://schemas.microsoft.com/office/powerpoint/2010/main" val="427258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1" id="{378CCDAD-24C3-4E17-8FDE-0CAB19B053CF}" vid="{82C6361A-B056-460A-B068-820C107F1E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3036</TotalTime>
  <Words>946</Words>
  <Application>Microsoft Office PowerPoint</Application>
  <PresentationFormat>On-screen Show (4:3)</PresentationFormat>
  <Paragraphs>211</Paragraphs>
  <Slides>30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Calibri</vt:lpstr>
      <vt:lpstr>Cambria</vt:lpstr>
      <vt:lpstr>Cambria Math</vt:lpstr>
      <vt:lpstr>Wingdings</vt:lpstr>
      <vt:lpstr>Wingdings 2</vt:lpstr>
      <vt:lpstr>Theme1</vt:lpstr>
      <vt:lpstr>PowerPoint Presentation</vt:lpstr>
      <vt:lpstr>Φυσική για Μηχανικούς</vt:lpstr>
      <vt:lpstr>Φυσική για Μηχανικούς</vt:lpstr>
      <vt:lpstr>Ενέργεια Συστήματος</vt:lpstr>
      <vt:lpstr>Ενέργεια Συστήματος</vt:lpstr>
      <vt:lpstr>Ενέργεια Συστήματος</vt:lpstr>
      <vt:lpstr>Ενέργεια Συστήματος</vt:lpstr>
      <vt:lpstr>Ενέργεια Συστήματος</vt:lpstr>
      <vt:lpstr>Ενέργεια Συστήματος</vt:lpstr>
      <vt:lpstr>Ενέργεια Συστήματος</vt:lpstr>
      <vt:lpstr>Ενέργεια Συστήματος</vt:lpstr>
      <vt:lpstr>Ενέργεια Συστήματος</vt:lpstr>
      <vt:lpstr>Ενέργεια Συστήματος</vt:lpstr>
      <vt:lpstr>Ενέργεια Συστήματος</vt:lpstr>
      <vt:lpstr>Ενέργεια Συστήματος</vt:lpstr>
      <vt:lpstr>Ενέργεια Συστήματος</vt:lpstr>
      <vt:lpstr>Ενέργεια Συστήματος</vt:lpstr>
      <vt:lpstr>Ενέργεια Συστήματος</vt:lpstr>
      <vt:lpstr>Ενέργεια Συστήματος</vt:lpstr>
      <vt:lpstr>Ενέργεια Συστήματος</vt:lpstr>
      <vt:lpstr>Ενέργεια Συστήματος</vt:lpstr>
      <vt:lpstr>Ενέργεια Συστήματος</vt:lpstr>
      <vt:lpstr>Ενέργεια Συστήματος</vt:lpstr>
      <vt:lpstr>Ενέργεια Συστήματος</vt:lpstr>
      <vt:lpstr>Ενέργεια Συστήματος</vt:lpstr>
      <vt:lpstr>Ενέργεια Συστήματος</vt:lpstr>
      <vt:lpstr>Ενέργεια Συστήματος</vt:lpstr>
      <vt:lpstr>Ενέργεια Συστήματος</vt:lpstr>
      <vt:lpstr>Ενέργεια Συστήματος</vt:lpstr>
      <vt:lpstr>Συνεχίζεται...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Φυσική για Μηχανικούς</dc:title>
  <dc:creator>George Kafentzis</dc:creator>
  <cp:lastModifiedBy>Kafentzis Georgios</cp:lastModifiedBy>
  <cp:revision>439</cp:revision>
  <dcterms:created xsi:type="dcterms:W3CDTF">2006-08-16T00:00:00Z</dcterms:created>
  <dcterms:modified xsi:type="dcterms:W3CDTF">2020-10-20T10:15:32Z</dcterms:modified>
  <cp:contentStatus/>
</cp:coreProperties>
</file>